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7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3"/>
    <p:restoredTop sz="94674"/>
  </p:normalViewPr>
  <p:slideViewPr>
    <p:cSldViewPr snapToGrid="0" snapToObjects="1" showGuides="1">
      <p:cViewPr varScale="1">
        <p:scale>
          <a:sx n="64" d="100"/>
          <a:sy n="64" d="100"/>
        </p:scale>
        <p:origin x="446" y="67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24133B-C220-4345-9118-5F38487C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F86F-3F6F-7240-A5BE-D8C9E148D1D8}" type="datetimeFigureOut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EC6EC1-E54E-D648-8E63-C2BF2429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169775-F17A-214D-9F2B-FA525DDB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3FF7-4477-124A-A117-044DFBC867D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B498E99-670B-9E45-9725-BE5BEA0F75FE}"/>
              </a:ext>
            </a:extLst>
          </p:cNvPr>
          <p:cNvSpPr/>
          <p:nvPr userDrawn="1"/>
        </p:nvSpPr>
        <p:spPr>
          <a:xfrm>
            <a:off x="-106324" y="535226"/>
            <a:ext cx="12298324" cy="5787547"/>
          </a:xfrm>
          <a:prstGeom prst="rect">
            <a:avLst/>
          </a:prstGeom>
          <a:solidFill>
            <a:srgbClr val="005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763B4B5-2042-0347-A3E3-D053ADDCE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290"/>
          <a:stretch/>
        </p:blipFill>
        <p:spPr>
          <a:xfrm>
            <a:off x="853150" y="4674130"/>
            <a:ext cx="3756159" cy="324631"/>
          </a:xfrm>
          <a:prstGeom prst="rect">
            <a:avLst/>
          </a:prstGeom>
        </p:spPr>
      </p:pic>
      <p:sp>
        <p:nvSpPr>
          <p:cNvPr id="11" name="圓角矩形 10">
            <a:extLst>
              <a:ext uri="{FF2B5EF4-FFF2-40B4-BE49-F238E27FC236}">
                <a16:creationId xmlns:a16="http://schemas.microsoft.com/office/drawing/2014/main" id="{14EF8CA4-E778-6C46-B47C-3C1F6202FD4C}"/>
              </a:ext>
            </a:extLst>
          </p:cNvPr>
          <p:cNvSpPr/>
          <p:nvPr userDrawn="1"/>
        </p:nvSpPr>
        <p:spPr>
          <a:xfrm>
            <a:off x="309020" y="2010761"/>
            <a:ext cx="46800" cy="2844000"/>
          </a:xfrm>
          <a:prstGeom prst="roundRect">
            <a:avLst>
              <a:gd name="adj" fmla="val 50000"/>
            </a:avLst>
          </a:prstGeom>
          <a:solidFill>
            <a:srgbClr val="BFA679"/>
          </a:solidFill>
          <a:ln>
            <a:solidFill>
              <a:srgbClr val="BFA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E89B449-AD20-C84A-9683-79D2F48BDB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783" y="1980449"/>
            <a:ext cx="3697526" cy="77502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F34599D-0810-ED41-AA7B-9F8750510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8000"/>
          </a:blip>
          <a:srcRect t="24266"/>
          <a:stretch/>
        </p:blipFill>
        <p:spPr>
          <a:xfrm>
            <a:off x="8947356" y="535226"/>
            <a:ext cx="3330442" cy="23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D72E98-BB0C-CD4D-8C42-6E862AB6C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F86F-3F6F-7240-A5BE-D8C9E148D1D8}" type="datetimeFigureOut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FCA78C-C04E-8441-9861-9C2E7D46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E4D2E6-F041-6F4D-B460-636FBBCD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3FF7-4477-124A-A117-044DFBC867D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B8BD5C0-256B-E442-9053-4A9192087F61}"/>
              </a:ext>
            </a:extLst>
          </p:cNvPr>
          <p:cNvSpPr/>
          <p:nvPr userDrawn="1"/>
        </p:nvSpPr>
        <p:spPr>
          <a:xfrm>
            <a:off x="-106324" y="535226"/>
            <a:ext cx="12298324" cy="5787547"/>
          </a:xfrm>
          <a:prstGeom prst="rect">
            <a:avLst/>
          </a:prstGeom>
          <a:solidFill>
            <a:srgbClr val="005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27D591A-DCC2-8C4B-ADC8-04ED1C08C8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290"/>
          <a:stretch/>
        </p:blipFill>
        <p:spPr>
          <a:xfrm>
            <a:off x="853150" y="4674130"/>
            <a:ext cx="3756159" cy="324631"/>
          </a:xfrm>
          <a:prstGeom prst="rect">
            <a:avLst/>
          </a:prstGeom>
        </p:spPr>
      </p:pic>
      <p:sp>
        <p:nvSpPr>
          <p:cNvPr id="9" name="圓角矩形 8">
            <a:extLst>
              <a:ext uri="{FF2B5EF4-FFF2-40B4-BE49-F238E27FC236}">
                <a16:creationId xmlns:a16="http://schemas.microsoft.com/office/drawing/2014/main" id="{EA6F151D-8D7F-B648-BB29-DA8FF98B792C}"/>
              </a:ext>
            </a:extLst>
          </p:cNvPr>
          <p:cNvSpPr/>
          <p:nvPr userDrawn="1"/>
        </p:nvSpPr>
        <p:spPr>
          <a:xfrm rot="10800000">
            <a:off x="309020" y="3615510"/>
            <a:ext cx="46800" cy="1296000"/>
          </a:xfrm>
          <a:prstGeom prst="roundRect">
            <a:avLst>
              <a:gd name="adj" fmla="val 50000"/>
            </a:avLst>
          </a:prstGeom>
          <a:solidFill>
            <a:srgbClr val="BFA679"/>
          </a:solidFill>
          <a:ln>
            <a:solidFill>
              <a:srgbClr val="BFA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BF08E28-7046-4543-B5AD-6A0C3281F2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783" y="3568268"/>
            <a:ext cx="3697526" cy="77502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8F0F97C-9709-C247-8410-22170680F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8000"/>
          </a:blip>
          <a:srcRect t="24266"/>
          <a:stretch/>
        </p:blipFill>
        <p:spPr>
          <a:xfrm>
            <a:off x="8947356" y="535226"/>
            <a:ext cx="3330442" cy="23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6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藍框空白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2FCF12B0-F83C-AF48-8A39-B2A43ABDC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2178" cy="6858000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1019EF-49B6-8B47-8F81-BDB25E95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F86F-3F6F-7240-A5BE-D8C9E148D1D8}" type="datetimeFigureOut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DCF586-8FCA-1749-8CC6-39E1AC36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1E4972D-9801-CB42-8F06-71570DFA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3FF7-4477-124A-A117-044DFBC867D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手繪多邊形 6">
            <a:extLst>
              <a:ext uri="{FF2B5EF4-FFF2-40B4-BE49-F238E27FC236}">
                <a16:creationId xmlns:a16="http://schemas.microsoft.com/office/drawing/2014/main" id="{5B312C56-3615-7A4F-BC75-7431EE6FD1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58307 w 12192000"/>
              <a:gd name="connsiteY5" fmla="*/ 231673 h 6858000"/>
              <a:gd name="connsiteX6" fmla="*/ 292510 w 12192000"/>
              <a:gd name="connsiteY6" fmla="*/ 1297470 h 6858000"/>
              <a:gd name="connsiteX7" fmla="*/ 292510 w 12192000"/>
              <a:gd name="connsiteY7" fmla="*/ 5560530 h 6858000"/>
              <a:gd name="connsiteX8" fmla="*/ 1358307 w 12192000"/>
              <a:gd name="connsiteY8" fmla="*/ 6626327 h 6858000"/>
              <a:gd name="connsiteX9" fmla="*/ 10833694 w 12192000"/>
              <a:gd name="connsiteY9" fmla="*/ 6626327 h 6858000"/>
              <a:gd name="connsiteX10" fmla="*/ 11899491 w 12192000"/>
              <a:gd name="connsiteY10" fmla="*/ 5560530 h 6858000"/>
              <a:gd name="connsiteX11" fmla="*/ 11899491 w 12192000"/>
              <a:gd name="connsiteY11" fmla="*/ 1297470 h 6858000"/>
              <a:gd name="connsiteX12" fmla="*/ 10833694 w 12192000"/>
              <a:gd name="connsiteY12" fmla="*/ 231673 h 6858000"/>
              <a:gd name="connsiteX13" fmla="*/ 1358307 w 12192000"/>
              <a:gd name="connsiteY13" fmla="*/ 231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58307" y="231673"/>
                </a:moveTo>
                <a:cubicBezTo>
                  <a:pt x="769684" y="231673"/>
                  <a:pt x="292510" y="708847"/>
                  <a:pt x="292510" y="1297470"/>
                </a:cubicBezTo>
                <a:lnTo>
                  <a:pt x="292510" y="5560530"/>
                </a:lnTo>
                <a:cubicBezTo>
                  <a:pt x="292510" y="6149153"/>
                  <a:pt x="769684" y="6626327"/>
                  <a:pt x="1358307" y="6626327"/>
                </a:cubicBezTo>
                <a:lnTo>
                  <a:pt x="10833694" y="6626327"/>
                </a:lnTo>
                <a:cubicBezTo>
                  <a:pt x="11422317" y="6626327"/>
                  <a:pt x="11899491" y="6149153"/>
                  <a:pt x="11899491" y="5560530"/>
                </a:cubicBezTo>
                <a:lnTo>
                  <a:pt x="11899491" y="1297470"/>
                </a:lnTo>
                <a:cubicBezTo>
                  <a:pt x="11899491" y="708847"/>
                  <a:pt x="11422317" y="231673"/>
                  <a:pt x="10833694" y="231673"/>
                </a:cubicBezTo>
                <a:lnTo>
                  <a:pt x="1358307" y="231673"/>
                </a:lnTo>
                <a:close/>
              </a:path>
            </a:pathLst>
          </a:custGeom>
          <a:solidFill>
            <a:srgbClr val="00527E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dirty="0"/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6ADDC215-9E3F-6B40-BD95-3495743D0E30}"/>
              </a:ext>
            </a:extLst>
          </p:cNvPr>
          <p:cNvSpPr txBox="1">
            <a:spLocks/>
          </p:cNvSpPr>
          <p:nvPr userDrawn="1"/>
        </p:nvSpPr>
        <p:spPr>
          <a:xfrm>
            <a:off x="11694788" y="6366035"/>
            <a:ext cx="437944" cy="443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zh-TW" sz="1600" b="1" dirty="0">
                <a:solidFill>
                  <a:schemeClr val="bg1">
                    <a:lumMod val="95000"/>
                  </a:schemeClr>
                </a:solidFill>
                <a:latin typeface="Source Han Sans TC" panose="020B0300000000000000" pitchFamily="34" charset="-128"/>
                <a:ea typeface="Source Han Sans TC" panose="020B0300000000000000" pitchFamily="34" charset="-128"/>
              </a:rPr>
              <a:t>01</a:t>
            </a:r>
            <a:endParaRPr kumimoji="1" lang="zh-TW" altLang="en-US" sz="1600" b="1" dirty="0">
              <a:solidFill>
                <a:schemeClr val="bg1">
                  <a:lumMod val="95000"/>
                </a:schemeClr>
              </a:solidFill>
              <a:latin typeface="Source Han Sans TC" panose="020B0300000000000000" pitchFamily="34" charset="-128"/>
              <a:ea typeface="Source Han Sans TC" panose="020B0300000000000000" pitchFamily="34" charset="-128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2C7B3E9-7C92-644A-97F1-5DFCD531D4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359" y="122901"/>
            <a:ext cx="432619" cy="432619"/>
          </a:xfrm>
          <a:prstGeom prst="rect">
            <a:avLst/>
          </a:prstGeom>
        </p:spPr>
      </p:pic>
      <p:sp>
        <p:nvSpPr>
          <p:cNvPr id="12" name="內容版面配置區 3">
            <a:extLst>
              <a:ext uri="{FF2B5EF4-FFF2-40B4-BE49-F238E27FC236}">
                <a16:creationId xmlns:a16="http://schemas.microsoft.com/office/drawing/2014/main" id="{F3547DF9-224C-D740-864E-60443D105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13" name="內容版面配置區 5">
            <a:extLst>
              <a:ext uri="{FF2B5EF4-FFF2-40B4-BE49-F238E27FC236}">
                <a16:creationId xmlns:a16="http://schemas.microsoft.com/office/drawing/2014/main" id="{40D8C2E4-3FDF-E44B-B2EE-1A1530DEC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1378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波浪底空白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BF93DCD-E62C-EA4C-ABDB-7AEE75B3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F86F-3F6F-7240-A5BE-D8C9E148D1D8}" type="datetimeFigureOut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636991-F17F-C04E-9AED-BBB8C544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30CB28-D4C8-B24C-B1CB-1BA118C3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3FF7-4477-124A-A117-044DFBC867D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F9A16DC-FFF8-4D40-81FD-76AD0FC04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2178" cy="6858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FDE9BA0-B3C3-3140-B015-15120F607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950" r="16330" b="48373"/>
          <a:stretch/>
        </p:blipFill>
        <p:spPr>
          <a:xfrm flipH="1">
            <a:off x="-139998" y="5667154"/>
            <a:ext cx="12471992" cy="119084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03277BD-B66D-834F-A7D8-886BA49CFF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9686" y="115173"/>
            <a:ext cx="432619" cy="426610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DBAB6E74-67BC-B049-A52F-4CEA1294F114}"/>
              </a:ext>
            </a:extLst>
          </p:cNvPr>
          <p:cNvGrpSpPr/>
          <p:nvPr userDrawn="1"/>
        </p:nvGrpSpPr>
        <p:grpSpPr>
          <a:xfrm>
            <a:off x="-219812" y="328478"/>
            <a:ext cx="12595620" cy="18002"/>
            <a:chOff x="-219812" y="328478"/>
            <a:chExt cx="12595620" cy="18002"/>
          </a:xfrm>
        </p:grpSpPr>
        <p:sp>
          <p:nvSpPr>
            <p:cNvPr id="12" name="圓角矩形 11">
              <a:extLst>
                <a:ext uri="{FF2B5EF4-FFF2-40B4-BE49-F238E27FC236}">
                  <a16:creationId xmlns:a16="http://schemas.microsoft.com/office/drawing/2014/main" id="{B341D6E6-E247-D449-AD7E-88CE0D6D81C6}"/>
                </a:ext>
              </a:extLst>
            </p:cNvPr>
            <p:cNvSpPr/>
            <p:nvPr/>
          </p:nvSpPr>
          <p:spPr>
            <a:xfrm rot="16200000" flipH="1">
              <a:off x="9450808" y="-2578520"/>
              <a:ext cx="18000" cy="5832000"/>
            </a:xfrm>
            <a:prstGeom prst="roundRect">
              <a:avLst>
                <a:gd name="adj" fmla="val 50000"/>
              </a:avLst>
            </a:prstGeom>
            <a:solidFill>
              <a:srgbClr val="005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3" name="圓角矩形 12">
              <a:extLst>
                <a:ext uri="{FF2B5EF4-FFF2-40B4-BE49-F238E27FC236}">
                  <a16:creationId xmlns:a16="http://schemas.microsoft.com/office/drawing/2014/main" id="{FCCD5F9E-5823-B648-AEBF-1A7C148C8B1B}"/>
                </a:ext>
              </a:extLst>
            </p:cNvPr>
            <p:cNvSpPr/>
            <p:nvPr/>
          </p:nvSpPr>
          <p:spPr>
            <a:xfrm rot="5400000" flipH="1">
              <a:off x="2705188" y="-2596522"/>
              <a:ext cx="18000" cy="5868000"/>
            </a:xfrm>
            <a:prstGeom prst="roundRect">
              <a:avLst>
                <a:gd name="adj" fmla="val 50000"/>
              </a:avLst>
            </a:prstGeom>
            <a:solidFill>
              <a:srgbClr val="005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14" name="內容版面配置區 1">
            <a:extLst>
              <a:ext uri="{FF2B5EF4-FFF2-40B4-BE49-F238E27FC236}">
                <a16:creationId xmlns:a16="http://schemas.microsoft.com/office/drawing/2014/main" id="{A7B5CC7D-38B0-994E-8B6C-3FD4C2484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118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藍logo線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BF93DCD-E62C-EA4C-ABDB-7AEE75B3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F86F-3F6F-7240-A5BE-D8C9E148D1D8}" type="datetimeFigureOut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636991-F17F-C04E-9AED-BBB8C544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30CB28-D4C8-B24C-B1CB-1BA118C3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3FF7-4477-124A-A117-044DFBC867D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F9A16DC-FFF8-4D40-81FD-76AD0FC04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2178" cy="6858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03277BD-B66D-834F-A7D8-886BA49CFF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9686" y="115173"/>
            <a:ext cx="432619" cy="426610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DBAB6E74-67BC-B049-A52F-4CEA1294F114}"/>
              </a:ext>
            </a:extLst>
          </p:cNvPr>
          <p:cNvGrpSpPr/>
          <p:nvPr userDrawn="1"/>
        </p:nvGrpSpPr>
        <p:grpSpPr>
          <a:xfrm>
            <a:off x="-219812" y="328478"/>
            <a:ext cx="12595620" cy="18002"/>
            <a:chOff x="-219812" y="328478"/>
            <a:chExt cx="12595620" cy="18002"/>
          </a:xfrm>
        </p:grpSpPr>
        <p:sp>
          <p:nvSpPr>
            <p:cNvPr id="12" name="圓角矩形 11">
              <a:extLst>
                <a:ext uri="{FF2B5EF4-FFF2-40B4-BE49-F238E27FC236}">
                  <a16:creationId xmlns:a16="http://schemas.microsoft.com/office/drawing/2014/main" id="{B341D6E6-E247-D449-AD7E-88CE0D6D81C6}"/>
                </a:ext>
              </a:extLst>
            </p:cNvPr>
            <p:cNvSpPr/>
            <p:nvPr/>
          </p:nvSpPr>
          <p:spPr>
            <a:xfrm rot="16200000" flipH="1">
              <a:off x="9450808" y="-2578520"/>
              <a:ext cx="18000" cy="5832000"/>
            </a:xfrm>
            <a:prstGeom prst="roundRect">
              <a:avLst>
                <a:gd name="adj" fmla="val 50000"/>
              </a:avLst>
            </a:prstGeom>
            <a:solidFill>
              <a:srgbClr val="005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3" name="圓角矩形 12">
              <a:extLst>
                <a:ext uri="{FF2B5EF4-FFF2-40B4-BE49-F238E27FC236}">
                  <a16:creationId xmlns:a16="http://schemas.microsoft.com/office/drawing/2014/main" id="{FCCD5F9E-5823-B648-AEBF-1A7C148C8B1B}"/>
                </a:ext>
              </a:extLst>
            </p:cNvPr>
            <p:cNvSpPr/>
            <p:nvPr/>
          </p:nvSpPr>
          <p:spPr>
            <a:xfrm rot="5400000" flipH="1">
              <a:off x="2705188" y="-2596522"/>
              <a:ext cx="18000" cy="5868000"/>
            </a:xfrm>
            <a:prstGeom prst="roundRect">
              <a:avLst>
                <a:gd name="adj" fmla="val 50000"/>
              </a:avLst>
            </a:prstGeom>
            <a:solidFill>
              <a:srgbClr val="005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16" name="內容版面配置區 1">
            <a:extLst>
              <a:ext uri="{FF2B5EF4-FFF2-40B4-BE49-F238E27FC236}">
                <a16:creationId xmlns:a16="http://schemas.microsoft.com/office/drawing/2014/main" id="{4E86F986-7EF7-E440-9276-764F2BE4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928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藍logo線條（純底色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C611076-B108-4F41-A06F-17593C9B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F86F-3F6F-7240-A5BE-D8C9E148D1D8}" type="datetimeFigureOut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46DFD26-D1BB-8E45-8D88-0B0AE9D88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157A582-E50D-3344-9838-B03672B4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3FF7-4477-124A-A117-044DFBC867D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72503F77-DF95-424B-AEDD-35E9C1E29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9686" y="115173"/>
            <a:ext cx="432619" cy="426610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BDCF61CB-B441-2A4A-BB27-675F6DB16423}"/>
              </a:ext>
            </a:extLst>
          </p:cNvPr>
          <p:cNvGrpSpPr/>
          <p:nvPr userDrawn="1"/>
        </p:nvGrpSpPr>
        <p:grpSpPr>
          <a:xfrm>
            <a:off x="-219812" y="328478"/>
            <a:ext cx="12595620" cy="18002"/>
            <a:chOff x="-219812" y="328478"/>
            <a:chExt cx="12595620" cy="18002"/>
          </a:xfrm>
        </p:grpSpPr>
        <p:sp>
          <p:nvSpPr>
            <p:cNvPr id="15" name="圓角矩形 14">
              <a:extLst>
                <a:ext uri="{FF2B5EF4-FFF2-40B4-BE49-F238E27FC236}">
                  <a16:creationId xmlns:a16="http://schemas.microsoft.com/office/drawing/2014/main" id="{0AA6E454-E37C-0649-99C4-FF5D7AB96F8D}"/>
                </a:ext>
              </a:extLst>
            </p:cNvPr>
            <p:cNvSpPr/>
            <p:nvPr/>
          </p:nvSpPr>
          <p:spPr>
            <a:xfrm rot="16200000" flipH="1">
              <a:off x="9450808" y="-2578520"/>
              <a:ext cx="18000" cy="5832000"/>
            </a:xfrm>
            <a:prstGeom prst="roundRect">
              <a:avLst>
                <a:gd name="adj" fmla="val 50000"/>
              </a:avLst>
            </a:prstGeom>
            <a:solidFill>
              <a:srgbClr val="005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" name="圓角矩形 15">
              <a:extLst>
                <a:ext uri="{FF2B5EF4-FFF2-40B4-BE49-F238E27FC236}">
                  <a16:creationId xmlns:a16="http://schemas.microsoft.com/office/drawing/2014/main" id="{0B952E4A-A6BB-984E-BFAB-DE0937B0C64A}"/>
                </a:ext>
              </a:extLst>
            </p:cNvPr>
            <p:cNvSpPr/>
            <p:nvPr/>
          </p:nvSpPr>
          <p:spPr>
            <a:xfrm rot="5400000" flipH="1">
              <a:off x="2705188" y="-2596522"/>
              <a:ext cx="18000" cy="5868000"/>
            </a:xfrm>
            <a:prstGeom prst="roundRect">
              <a:avLst>
                <a:gd name="adj" fmla="val 50000"/>
              </a:avLst>
            </a:prstGeom>
            <a:solidFill>
              <a:srgbClr val="005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17" name="內容版面配置區 1">
            <a:extLst>
              <a:ext uri="{FF2B5EF4-FFF2-40B4-BE49-F238E27FC236}">
                <a16:creationId xmlns:a16="http://schemas.microsoft.com/office/drawing/2014/main" id="{F0AC1C9A-B09B-2345-A339-A916FFB8E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367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純灰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233E90D-1EB7-5A42-95A0-5807EC7B1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2178" cy="6858000"/>
          </a:xfrm>
          <a:prstGeom prst="rect">
            <a:avLst/>
          </a:prstGeom>
        </p:spPr>
      </p:pic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577F715-C617-1D4D-AED9-96518F14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F86F-3F6F-7240-A5BE-D8C9E148D1D8}" type="datetimeFigureOut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5476106-62A8-9549-B363-0C6E3067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1706CC2-1168-5343-9DD6-B299727C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3FF7-4477-124A-A117-044DFBC867D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3" name="內容版面配置區 1">
            <a:extLst>
              <a:ext uri="{FF2B5EF4-FFF2-40B4-BE49-F238E27FC236}">
                <a16:creationId xmlns:a16="http://schemas.microsoft.com/office/drawing/2014/main" id="{A5332778-8710-9940-B46F-C17B7C5C1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936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藍logo（純底色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>
            <a:extLst>
              <a:ext uri="{FF2B5EF4-FFF2-40B4-BE49-F238E27FC236}">
                <a16:creationId xmlns:a16="http://schemas.microsoft.com/office/drawing/2014/main" id="{CDD77374-854B-E445-A286-BF3BE633BB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873" y="137540"/>
            <a:ext cx="432619" cy="42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7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錄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A21307A-3438-7448-B848-841CFB4D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F86F-3F6F-7240-A5BE-D8C9E148D1D8}" type="datetimeFigureOut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74B45B6-DC2E-4745-8F72-31F7187D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8A1E727-3E2C-7C47-91B3-517FFA59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3FF7-4477-124A-A117-044DFBC867D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30D228B-F120-9D4D-89B1-9CB45D672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2178" cy="6858000"/>
          </a:xfrm>
          <a:prstGeom prst="rect">
            <a:avLst/>
          </a:prstGeom>
        </p:spPr>
      </p:pic>
      <p:sp>
        <p:nvSpPr>
          <p:cNvPr id="10" name="圓角矩形 9">
            <a:extLst>
              <a:ext uri="{FF2B5EF4-FFF2-40B4-BE49-F238E27FC236}">
                <a16:creationId xmlns:a16="http://schemas.microsoft.com/office/drawing/2014/main" id="{AAE00F78-93A3-5E42-9945-E297DCDC7923}"/>
              </a:ext>
            </a:extLst>
          </p:cNvPr>
          <p:cNvSpPr/>
          <p:nvPr userDrawn="1"/>
        </p:nvSpPr>
        <p:spPr>
          <a:xfrm>
            <a:off x="397412" y="380150"/>
            <a:ext cx="11397174" cy="6106571"/>
          </a:xfrm>
          <a:prstGeom prst="roundRect">
            <a:avLst>
              <a:gd name="adj" fmla="val 0"/>
            </a:avLst>
          </a:prstGeom>
          <a:solidFill>
            <a:srgbClr val="005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3AACA3D-2032-254F-A9BC-F259B95517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9051" y="6099147"/>
            <a:ext cx="284125" cy="22465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BB911A0-800D-9248-9958-8A055D3F04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786" y="558800"/>
            <a:ext cx="284125" cy="224657"/>
          </a:xfrm>
          <a:prstGeom prst="rect">
            <a:avLst/>
          </a:prstGeom>
        </p:spPr>
      </p:pic>
      <p:sp>
        <p:nvSpPr>
          <p:cNvPr id="13" name="圓角矩形 12">
            <a:extLst>
              <a:ext uri="{FF2B5EF4-FFF2-40B4-BE49-F238E27FC236}">
                <a16:creationId xmlns:a16="http://schemas.microsoft.com/office/drawing/2014/main" id="{6A8788BA-54F7-B743-AE55-CF57A1340235}"/>
              </a:ext>
            </a:extLst>
          </p:cNvPr>
          <p:cNvSpPr/>
          <p:nvPr userDrawn="1"/>
        </p:nvSpPr>
        <p:spPr>
          <a:xfrm rot="5400000" flipH="1">
            <a:off x="3145311" y="3361870"/>
            <a:ext cx="36000" cy="6656051"/>
          </a:xfrm>
          <a:prstGeom prst="roundRect">
            <a:avLst>
              <a:gd name="adj" fmla="val 50000"/>
            </a:avLst>
          </a:prstGeom>
          <a:solidFill>
            <a:srgbClr val="BFA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61638EF3-1275-E743-9E2D-29562A88D514}"/>
              </a:ext>
            </a:extLst>
          </p:cNvPr>
          <p:cNvSpPr/>
          <p:nvPr userDrawn="1"/>
        </p:nvSpPr>
        <p:spPr>
          <a:xfrm rot="5400000" flipH="1">
            <a:off x="9131111" y="-3166537"/>
            <a:ext cx="36000" cy="6656051"/>
          </a:xfrm>
          <a:prstGeom prst="roundRect">
            <a:avLst>
              <a:gd name="adj" fmla="val 50000"/>
            </a:avLst>
          </a:prstGeom>
          <a:solidFill>
            <a:srgbClr val="BFA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8C19A672-4516-624E-A7C5-641BBAF3D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28000"/>
          </a:blip>
          <a:srcRect t="24266"/>
          <a:stretch/>
        </p:blipFill>
        <p:spPr>
          <a:xfrm>
            <a:off x="8455513" y="380150"/>
            <a:ext cx="3330442" cy="23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2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逗點空白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8A98EDC-3548-B046-B6F3-B0DC7454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F86F-3F6F-7240-A5BE-D8C9E148D1D8}" type="datetimeFigureOut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D55FE8-BA36-6C47-993B-65468046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0603DCB-77EE-BD40-9FFF-366BF0C2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3FF7-4477-124A-A117-044DFBC867D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2DE353D-A3A0-C74E-81A8-9303E87E4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223900" cy="6976589"/>
          </a:xfrm>
          <a:prstGeom prst="rect">
            <a:avLst/>
          </a:prstGeom>
        </p:spPr>
      </p:pic>
      <p:sp>
        <p:nvSpPr>
          <p:cNvPr id="6" name="圓角矩形 5">
            <a:extLst>
              <a:ext uri="{FF2B5EF4-FFF2-40B4-BE49-F238E27FC236}">
                <a16:creationId xmlns:a16="http://schemas.microsoft.com/office/drawing/2014/main" id="{3B0C1FAE-E548-3245-AD59-9F024947CEE0}"/>
              </a:ext>
            </a:extLst>
          </p:cNvPr>
          <p:cNvSpPr/>
          <p:nvPr userDrawn="1"/>
        </p:nvSpPr>
        <p:spPr>
          <a:xfrm>
            <a:off x="409770" y="372406"/>
            <a:ext cx="11397174" cy="610657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81AE4A6-174D-0942-AE89-4DB1938BB0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9051" y="6099147"/>
            <a:ext cx="284125" cy="22465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48F38DB-B50F-EC40-9295-2AB2373D34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786" y="558800"/>
            <a:ext cx="284125" cy="224657"/>
          </a:xfrm>
          <a:prstGeom prst="rect">
            <a:avLst/>
          </a:prstGeom>
        </p:spPr>
      </p:pic>
      <p:sp>
        <p:nvSpPr>
          <p:cNvPr id="9" name="圓角矩形 8">
            <a:extLst>
              <a:ext uri="{FF2B5EF4-FFF2-40B4-BE49-F238E27FC236}">
                <a16:creationId xmlns:a16="http://schemas.microsoft.com/office/drawing/2014/main" id="{D939FE94-9610-104D-86DC-564D41855054}"/>
              </a:ext>
            </a:extLst>
          </p:cNvPr>
          <p:cNvSpPr/>
          <p:nvPr userDrawn="1"/>
        </p:nvSpPr>
        <p:spPr>
          <a:xfrm rot="5400000" flipH="1">
            <a:off x="3145311" y="3361870"/>
            <a:ext cx="36000" cy="6656051"/>
          </a:xfrm>
          <a:prstGeom prst="roundRect">
            <a:avLst>
              <a:gd name="adj" fmla="val 50000"/>
            </a:avLst>
          </a:prstGeom>
          <a:solidFill>
            <a:srgbClr val="BFA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53D2DDE5-6800-9F46-9AFE-2B35D0C24004}"/>
              </a:ext>
            </a:extLst>
          </p:cNvPr>
          <p:cNvSpPr/>
          <p:nvPr userDrawn="1"/>
        </p:nvSpPr>
        <p:spPr>
          <a:xfrm rot="5400000" flipH="1">
            <a:off x="9131111" y="-3166537"/>
            <a:ext cx="36000" cy="6656051"/>
          </a:xfrm>
          <a:prstGeom prst="roundRect">
            <a:avLst>
              <a:gd name="adj" fmla="val 50000"/>
            </a:avLst>
          </a:prstGeom>
          <a:solidFill>
            <a:srgbClr val="BFA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2" name="內容版面配置區 3">
            <a:extLst>
              <a:ext uri="{FF2B5EF4-FFF2-40B4-BE49-F238E27FC236}">
                <a16:creationId xmlns:a16="http://schemas.microsoft.com/office/drawing/2014/main" id="{AB9C8109-7A2B-7B44-A7BE-F92A8143F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79000"/>
            <a:ext cx="5157787" cy="4410663"/>
          </a:xfrm>
        </p:spPr>
        <p:txBody>
          <a:bodyPr/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63" name="內容版面配置區 5">
            <a:extLst>
              <a:ext uri="{FF2B5EF4-FFF2-40B4-BE49-F238E27FC236}">
                <a16:creationId xmlns:a16="http://schemas.microsoft.com/office/drawing/2014/main" id="{79A7A39F-2F3C-C542-BEAA-4A44C2DF4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79000"/>
            <a:ext cx="5183188" cy="4410663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1571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098EB15-92F2-2F41-A2FE-66A80D9B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8B7CB75-D15C-AA4C-A1C9-1F3C98DC1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138E89-6EAD-C843-AB59-A44FD0E8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F86F-3F6F-7240-A5BE-D8C9E148D1D8}" type="datetimeFigureOut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AE7E56-77D4-3041-9004-834D33059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A4A076-6027-B14B-8A57-576EB76D8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03FF7-4477-124A-A117-044DFBC867D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5889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7" r:id="rId5"/>
    <p:sldLayoutId id="2147483654" r:id="rId6"/>
    <p:sldLayoutId id="2147483656" r:id="rId7"/>
    <p:sldLayoutId id="2147483652" r:id="rId8"/>
    <p:sldLayoutId id="2147483655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751DE073-0C51-5848-8F04-BF11B4806FCA}"/>
              </a:ext>
            </a:extLst>
          </p:cNvPr>
          <p:cNvSpPr txBox="1">
            <a:spLocks/>
          </p:cNvSpPr>
          <p:nvPr/>
        </p:nvSpPr>
        <p:spPr>
          <a:xfrm>
            <a:off x="853149" y="2988403"/>
            <a:ext cx="7365300" cy="9159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產業實</a:t>
            </a:r>
            <a:r>
              <a:rPr kumimoji="1" lang="zh-TW" altLang="en-US" sz="6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作期末發表會</a:t>
            </a:r>
            <a:endParaRPr kumimoji="1" lang="zh-TW" altLang="en-US" sz="6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Noto Sans CJK TC Medium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9878BD54-C054-A446-8861-9A557DB0237E}"/>
              </a:ext>
            </a:extLst>
          </p:cNvPr>
          <p:cNvSpPr txBox="1">
            <a:spLocks/>
          </p:cNvSpPr>
          <p:nvPr/>
        </p:nvSpPr>
        <p:spPr>
          <a:xfrm>
            <a:off x="911783" y="3983725"/>
            <a:ext cx="4663827" cy="4196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TW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報告人：</a:t>
            </a:r>
            <a:endParaRPr kumimoji="1" lang="en-US" altLang="zh-TW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Noto Sans CJK TC Medium" charset="-120"/>
            </a:endParaRPr>
          </a:p>
          <a:p>
            <a:pPr marL="0" indent="0">
              <a:buNone/>
            </a:pPr>
            <a:endParaRPr kumimoji="1" lang="zh-TW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Noto Sans CJK TC Medium" charset="-120"/>
            </a:endParaRP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150B7BB3-80C1-BE43-8B38-0A1384766A04}"/>
              </a:ext>
            </a:extLst>
          </p:cNvPr>
          <p:cNvSpPr txBox="1">
            <a:spLocks/>
          </p:cNvSpPr>
          <p:nvPr/>
        </p:nvSpPr>
        <p:spPr>
          <a:xfrm>
            <a:off x="8313404" y="5917566"/>
            <a:ext cx="3878596" cy="3866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kumimoji="1" lang="zh-TW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輔仁大學 金融與國際企業學系</a:t>
            </a: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9878BD54-C054-A446-8861-9A557DB0237E}"/>
              </a:ext>
            </a:extLst>
          </p:cNvPr>
          <p:cNvSpPr txBox="1">
            <a:spLocks/>
          </p:cNvSpPr>
          <p:nvPr/>
        </p:nvSpPr>
        <p:spPr>
          <a:xfrm>
            <a:off x="4075012" y="3969973"/>
            <a:ext cx="4663827" cy="4196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實習企業</a:t>
            </a:r>
            <a:r>
              <a:rPr kumimoji="1" lang="zh-TW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：</a:t>
            </a:r>
            <a:endParaRPr kumimoji="1" lang="en-US" altLang="zh-TW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Noto Sans CJK TC Medium" charset="-120"/>
            </a:endParaRPr>
          </a:p>
          <a:p>
            <a:pPr marL="0" indent="0">
              <a:buNone/>
            </a:pPr>
            <a:endParaRPr kumimoji="1" lang="zh-TW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Noto Sans CJK TC Medium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987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4D7EA8-0DD9-414D-8039-D052D8540DC9}"/>
              </a:ext>
            </a:extLst>
          </p:cNvPr>
          <p:cNvSpPr txBox="1">
            <a:spLocks/>
          </p:cNvSpPr>
          <p:nvPr/>
        </p:nvSpPr>
        <p:spPr>
          <a:xfrm>
            <a:off x="694247" y="3345109"/>
            <a:ext cx="3175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kumimoji="1" sz="3600" b="1">
                <a:solidFill>
                  <a:srgbClr val="0052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sz="5400" dirty="0">
                <a:solidFill>
                  <a:schemeClr val="bg1"/>
                </a:solidFill>
              </a:rPr>
              <a:t>目 錄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D6FB1CD-C38F-1447-9CFB-C89238233F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5253" y="2226627"/>
            <a:ext cx="933308" cy="93330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BDA8918-0312-664A-A6A8-74676CA0E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822" y="1939773"/>
            <a:ext cx="394991" cy="46621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CA662E6-7A17-4E45-B084-3C3562A45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822" y="2883365"/>
            <a:ext cx="394991" cy="46621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BDB86CC-9E38-3A4B-92C1-CA23C1A49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822" y="3843269"/>
            <a:ext cx="394991" cy="466219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BB18E89E-30B6-FB47-8D83-53E988B8D7D2}"/>
              </a:ext>
            </a:extLst>
          </p:cNvPr>
          <p:cNvSpPr txBox="1">
            <a:spLocks/>
          </p:cNvSpPr>
          <p:nvPr/>
        </p:nvSpPr>
        <p:spPr>
          <a:xfrm>
            <a:off x="6401199" y="1853203"/>
            <a:ext cx="3175321" cy="63936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公司簡介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720F5A1-50EC-8C42-99CE-89ED2220EBEA}"/>
              </a:ext>
            </a:extLst>
          </p:cNvPr>
          <p:cNvSpPr txBox="1">
            <a:spLocks/>
          </p:cNvSpPr>
          <p:nvPr/>
        </p:nvSpPr>
        <p:spPr>
          <a:xfrm>
            <a:off x="6401199" y="2750943"/>
            <a:ext cx="3175321" cy="63936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工作內容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50DB8BE8-5D61-E14E-AC16-4FD40E466D25}"/>
              </a:ext>
            </a:extLst>
          </p:cNvPr>
          <p:cNvSpPr txBox="1">
            <a:spLocks/>
          </p:cNvSpPr>
          <p:nvPr/>
        </p:nvSpPr>
        <p:spPr>
          <a:xfrm>
            <a:off x="6401199" y="3737901"/>
            <a:ext cx="4828079" cy="63936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實習成果及佐證</a:t>
            </a:r>
            <a:r>
              <a:rPr kumimoji="1" lang="zh-TW" altLang="en-US" sz="3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資料</a:t>
            </a:r>
            <a:r>
              <a:rPr kumimoji="1" lang="en-US" altLang="zh-TW" sz="3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/>
            </a:r>
            <a:br>
              <a:rPr kumimoji="1" lang="en-US" altLang="zh-TW" sz="3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</a:br>
            <a:r>
              <a:rPr kumimoji="1" lang="en-US" altLang="zh-TW" sz="3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(</a:t>
            </a:r>
            <a:r>
              <a:rPr kumimoji="1" lang="zh-TW" altLang="en-US" sz="3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照片或文件</a:t>
            </a:r>
            <a:r>
              <a:rPr kumimoji="1" lang="en-US" altLang="zh-TW" sz="3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)</a:t>
            </a:r>
            <a:endParaRPr kumimoji="1" lang="zh-TW" altLang="en-US" sz="3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Noto Sans CJK TC Medium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BDA8918-0312-664A-A6A8-74676CA0E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822" y="4803173"/>
            <a:ext cx="394991" cy="466219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BB18E89E-30B6-FB47-8D83-53E988B8D7D2}"/>
              </a:ext>
            </a:extLst>
          </p:cNvPr>
          <p:cNvSpPr txBox="1">
            <a:spLocks/>
          </p:cNvSpPr>
          <p:nvPr/>
        </p:nvSpPr>
        <p:spPr>
          <a:xfrm>
            <a:off x="6401199" y="4716603"/>
            <a:ext cx="3175321" cy="63936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心得與</a:t>
            </a:r>
            <a:r>
              <a:rPr kumimoji="1" lang="zh-TW" altLang="en-US" sz="3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建議</a:t>
            </a:r>
            <a:r>
              <a:rPr kumimoji="1" lang="en-US" altLang="zh-TW" sz="3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/>
            </a:r>
            <a:br>
              <a:rPr kumimoji="1" lang="en-US" altLang="zh-TW" sz="3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</a:br>
            <a:r>
              <a:rPr kumimoji="1" lang="en-US" altLang="zh-TW" sz="3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(</a:t>
            </a:r>
            <a:r>
              <a:rPr kumimoji="1" lang="zh-TW" altLang="en-US" sz="3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或應徵過程</a:t>
            </a:r>
            <a:r>
              <a:rPr kumimoji="1" lang="en-US" altLang="zh-TW" sz="3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)</a:t>
            </a:r>
            <a:endParaRPr kumimoji="1" lang="zh-TW" altLang="en-US" sz="3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Noto Sans CJK TC Medium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581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3566A4F-85DB-5148-8247-734991150B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kumimoji="1"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709F772-D07D-2045-92D3-BB39B3587EF7}"/>
              </a:ext>
            </a:extLst>
          </p:cNvPr>
          <p:cNvSpPr txBox="1"/>
          <p:nvPr/>
        </p:nvSpPr>
        <p:spPr>
          <a:xfrm>
            <a:off x="5286885" y="760263"/>
            <a:ext cx="161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600" b="1" dirty="0">
                <a:solidFill>
                  <a:srgbClr val="0052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標題</a:t>
            </a:r>
            <a:endParaRPr kumimoji="1" lang="zh-TW" altLang="en-US" sz="4000" b="1" dirty="0">
              <a:solidFill>
                <a:srgbClr val="00527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275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3335055-72CC-8940-8F3A-CA033B8A71B6}"/>
              </a:ext>
            </a:extLst>
          </p:cNvPr>
          <p:cNvSpPr txBox="1">
            <a:spLocks/>
          </p:cNvSpPr>
          <p:nvPr/>
        </p:nvSpPr>
        <p:spPr>
          <a:xfrm>
            <a:off x="6703844" y="3798922"/>
            <a:ext cx="3393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kumimoji="1" sz="3600" b="1">
                <a:solidFill>
                  <a:srgbClr val="00527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sz="4400" dirty="0">
                <a:solidFill>
                  <a:schemeClr val="bg1"/>
                </a:solidFill>
              </a:rPr>
              <a:t>謝 謝 聆 聽</a:t>
            </a:r>
          </a:p>
        </p:txBody>
      </p:sp>
    </p:spTree>
    <p:extLst>
      <p:ext uri="{BB962C8B-B14F-4D97-AF65-F5344CB8AC3E}">
        <p14:creationId xmlns:p14="http://schemas.microsoft.com/office/powerpoint/2010/main" val="2389544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37</Words>
  <Application>Microsoft Office PowerPoint</Application>
  <PresentationFormat>寬螢幕</PresentationFormat>
  <Paragraphs>11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Microsoft YaHei</vt:lpstr>
      <vt:lpstr>Noto Sans CJK TC Medium</vt:lpstr>
      <vt:lpstr>Source Han Sans TC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Yi Chang</cp:lastModifiedBy>
  <cp:revision>14</cp:revision>
  <dcterms:created xsi:type="dcterms:W3CDTF">2021-10-01T06:14:49Z</dcterms:created>
  <dcterms:modified xsi:type="dcterms:W3CDTF">2022-05-30T02:54:31Z</dcterms:modified>
</cp:coreProperties>
</file>