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51" r:id="rId4"/>
  </p:sldMasterIdLst>
  <p:notesMasterIdLst>
    <p:notesMasterId r:id="rId6"/>
  </p:notesMasterIdLst>
  <p:sldIdLst>
    <p:sldId id="258" r:id="rId5"/>
  </p:sldIdLst>
  <p:sldSz cx="9144000" cy="6858000" type="overhead"/>
  <p:notesSz cx="7104063" cy="1023461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166"/>
    <a:srgbClr val="1C5A97"/>
    <a:srgbClr val="B3DEEE"/>
    <a:srgbClr val="5D8FCB"/>
    <a:srgbClr val="0085BD"/>
    <a:srgbClr val="F2F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03" autoAdjust="0"/>
    <p:restoredTop sz="93103" autoAdjust="0"/>
  </p:normalViewPr>
  <p:slideViewPr>
    <p:cSldViewPr snapToGrid="0" snapToObjects="1">
      <p:cViewPr varScale="1">
        <p:scale>
          <a:sx n="76" d="100"/>
          <a:sy n="76" d="100"/>
        </p:scale>
        <p:origin x="2232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23" d="100"/>
          <a:sy n="123" d="100"/>
        </p:scale>
        <p:origin x="503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3508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3993" y="0"/>
            <a:ext cx="3078427" cy="513508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r">
              <a:defRPr sz="1200"/>
            </a:lvl1pPr>
          </a:lstStyle>
          <a:p>
            <a:fld id="{A0105E7B-E1CD-A24C-B3C1-C33CC4D0A8F8}" type="datetimeFigureOut">
              <a:rPr kumimoji="1" lang="zh-TW" altLang="en-US" smtClean="0"/>
              <a:t>2026/9/14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53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96" tIns="47398" rIns="94796" bIns="47398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4796" tIns="47398" rIns="94796" bIns="47398" rtlCol="0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8427" cy="513507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3993" y="9721107"/>
            <a:ext cx="3078427" cy="513507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r">
              <a:defRPr sz="1200"/>
            </a:lvl1pPr>
          </a:lstStyle>
          <a:p>
            <a:fld id="{E91BC03C-83E6-F047-8732-977A0D1CF92B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527254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0E0EB-11B5-95E8-5906-6521345E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14D623-9072-34C8-9394-7C7D19D4A9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97453F-FAAF-732E-6265-37E6B6E230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F9DD23-8D23-2C22-A89E-197DE0342E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988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文字版面配置區 3"/>
          <p:cNvSpPr>
            <a:spLocks noGrp="1"/>
          </p:cNvSpPr>
          <p:nvPr>
            <p:ph type="body" sz="quarter" idx="13"/>
          </p:nvPr>
        </p:nvSpPr>
        <p:spPr>
          <a:xfrm>
            <a:off x="1773169" y="3378689"/>
            <a:ext cx="5534025" cy="132873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500" b="1" i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8" name="文字版面配置區 7"/>
          <p:cNvSpPr>
            <a:spLocks noGrp="1"/>
          </p:cNvSpPr>
          <p:nvPr>
            <p:ph type="body" sz="quarter" idx="14"/>
          </p:nvPr>
        </p:nvSpPr>
        <p:spPr>
          <a:xfrm>
            <a:off x="1781118" y="4828739"/>
            <a:ext cx="3148012" cy="31908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1" i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11" name="文字版面配置區 7"/>
          <p:cNvSpPr>
            <a:spLocks noGrp="1"/>
          </p:cNvSpPr>
          <p:nvPr>
            <p:ph type="body" sz="quarter" idx="15"/>
          </p:nvPr>
        </p:nvSpPr>
        <p:spPr>
          <a:xfrm>
            <a:off x="1781118" y="5269139"/>
            <a:ext cx="3148012" cy="31908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1" i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題綱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9438"/>
          </a:xfrm>
          <a:prstGeom prst="rect">
            <a:avLst/>
          </a:prstGeom>
        </p:spPr>
      </p:pic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FEE37E-A2E1-EA45-8C29-2B97D3975B1F}" type="slidenum">
              <a:rPr kumimoji="1" lang="zh-TW" altLang="en-US" smtClean="0"/>
              <a:pPr/>
              <a:t>‹#›</a:t>
            </a:fld>
            <a:endParaRPr kumimoji="1" lang="zh-TW" altLang="en-US" dirty="0"/>
          </a:p>
        </p:txBody>
      </p:sp>
      <p:sp>
        <p:nvSpPr>
          <p:cNvPr id="6" name="文字版面配置區 3"/>
          <p:cNvSpPr>
            <a:spLocks noGrp="1"/>
          </p:cNvSpPr>
          <p:nvPr>
            <p:ph type="body" sz="quarter" idx="13" hasCustomPrompt="1"/>
          </p:nvPr>
        </p:nvSpPr>
        <p:spPr>
          <a:xfrm>
            <a:off x="595001" y="661867"/>
            <a:ext cx="5534025" cy="841619"/>
          </a:xfrm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4500" b="1" i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TW" altLang="en-US" dirty="0"/>
              <a:t>目錄</a:t>
            </a:r>
          </a:p>
        </p:txBody>
      </p:sp>
      <p:cxnSp>
        <p:nvCxnSpPr>
          <p:cNvPr id="10" name="直線接點 9"/>
          <p:cNvCxnSpPr/>
          <p:nvPr userDrawn="1"/>
        </p:nvCxnSpPr>
        <p:spPr>
          <a:xfrm>
            <a:off x="738554" y="1380393"/>
            <a:ext cx="7474406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 userDrawn="1"/>
        </p:nvCxnSpPr>
        <p:spPr>
          <a:xfrm flipH="1">
            <a:off x="738554" y="1525710"/>
            <a:ext cx="1" cy="4365136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版面配置區 3"/>
          <p:cNvSpPr>
            <a:spLocks noGrp="1"/>
          </p:cNvSpPr>
          <p:nvPr>
            <p:ph type="body" sz="quarter" idx="16"/>
          </p:nvPr>
        </p:nvSpPr>
        <p:spPr>
          <a:xfrm>
            <a:off x="937900" y="1726938"/>
            <a:ext cx="5534025" cy="4163908"/>
          </a:xfrm>
        </p:spPr>
        <p:txBody>
          <a:bodyPr anchor="t" anchorCtr="0">
            <a:normAutofit/>
          </a:bodyPr>
          <a:lstStyle>
            <a:lvl1pPr marL="571500" indent="-571500">
              <a:buClr>
                <a:schemeClr val="bg1"/>
              </a:buClr>
              <a:buSzPct val="70000"/>
              <a:buFont typeface="Wingdings" charset="2"/>
              <a:buChar char="l"/>
              <a:defRPr sz="3600" b="1" i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zh-TW"/>
          </a:p>
        </p:txBody>
      </p:sp>
    </p:spTree>
    <p:extLst>
      <p:ext uri="{BB962C8B-B14F-4D97-AF65-F5344CB8AC3E}">
        <p14:creationId xmlns:p14="http://schemas.microsoft.com/office/powerpoint/2010/main" val="734412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一欄圖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 userDrawn="1"/>
        </p:nvSpPr>
        <p:spPr>
          <a:xfrm>
            <a:off x="-3008" y="1505866"/>
            <a:ext cx="9147008" cy="4374234"/>
          </a:xfrm>
          <a:prstGeom prst="rect">
            <a:avLst/>
          </a:prstGeom>
          <a:solidFill>
            <a:srgbClr val="F2F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TW" altLang="en-US" sz="1350"/>
          </a:p>
        </p:txBody>
      </p:sp>
      <p:pic>
        <p:nvPicPr>
          <p:cNvPr id="4" name="圖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16387" cy="591039"/>
          </a:xfrm>
          <a:prstGeom prst="rect">
            <a:avLst/>
          </a:prstGeom>
        </p:spPr>
      </p:pic>
      <p:sp>
        <p:nvSpPr>
          <p:cNvPr id="5" name="文字版面配置區 4"/>
          <p:cNvSpPr>
            <a:spLocks noGrp="1"/>
          </p:cNvSpPr>
          <p:nvPr>
            <p:ph type="body" sz="quarter" idx="20"/>
          </p:nvPr>
        </p:nvSpPr>
        <p:spPr>
          <a:xfrm>
            <a:off x="520532" y="1600706"/>
            <a:ext cx="8313835" cy="496887"/>
          </a:xfrm>
        </p:spPr>
        <p:txBody>
          <a:bodyPr tIns="72000" anchor="ctr" anchorCtr="0">
            <a:noAutofit/>
          </a:bodyPr>
          <a:lstStyle>
            <a:lvl1pPr marL="0" indent="0" algn="ctr">
              <a:buFontTx/>
              <a:buNone/>
              <a:defRPr sz="2800" b="1" i="0">
                <a:solidFill>
                  <a:srgbClr val="0085BD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>
          <a:xfrm>
            <a:off x="309715" y="146963"/>
            <a:ext cx="8072117" cy="665799"/>
          </a:xfrm>
        </p:spPr>
        <p:txBody>
          <a:bodyPr tIns="108000"/>
          <a:lstStyle>
            <a:lvl1pPr algn="l"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r>
              <a:rPr kumimoji="1" lang="zh-TW" altLang="en-US" dirty="0"/>
              <a:t>按一下以編輯母片標題樣式</a:t>
            </a:r>
          </a:p>
        </p:txBody>
      </p:sp>
      <p:sp>
        <p:nvSpPr>
          <p:cNvPr id="9" name="日期版面配置區 8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23"/>
          </p:nvPr>
        </p:nvSpPr>
        <p:spPr>
          <a:xfrm>
            <a:off x="517525" y="2192338"/>
            <a:ext cx="8317193" cy="3522662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sz="1600" b="0" i="0">
                <a:solidFill>
                  <a:schemeClr val="bg2">
                    <a:lumMod val="25000"/>
                  </a:schemeClr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6369" y="6521116"/>
            <a:ext cx="1593182" cy="2003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fld id="{4AFEE37E-A2E1-EA45-8C29-2B97D3975B1F}" type="slidenum">
              <a:rPr kumimoji="1" lang="zh-TW" altLang="en-US" smtClean="0"/>
              <a:pPr/>
              <a:t>‹#›</a:t>
            </a:fld>
            <a:endParaRPr kumimoji="1" lang="zh-TW" altLang="en-US" dirty="0"/>
          </a:p>
        </p:txBody>
      </p:sp>
      <p:sp>
        <p:nvSpPr>
          <p:cNvPr id="13" name="文字版面配置區 6"/>
          <p:cNvSpPr>
            <a:spLocks noGrp="1"/>
          </p:cNvSpPr>
          <p:nvPr>
            <p:ph type="body" sz="quarter" idx="32"/>
          </p:nvPr>
        </p:nvSpPr>
        <p:spPr>
          <a:xfrm>
            <a:off x="309715" y="840517"/>
            <a:ext cx="8072117" cy="457200"/>
          </a:xfrm>
        </p:spPr>
        <p:txBody>
          <a:bodyPr tIns="72000" anchor="ctr" anchorCtr="0">
            <a:normAutofit/>
          </a:bodyPr>
          <a:lstStyle>
            <a:lvl1pPr marL="0" indent="0" algn="ctr">
              <a:buFontTx/>
              <a:buNone/>
              <a:defRPr sz="3200" b="0" i="0">
                <a:solidFill>
                  <a:schemeClr val="bg2">
                    <a:lumMod val="25000"/>
                  </a:schemeClr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16" name="文字版面配置區 13"/>
          <p:cNvSpPr>
            <a:spLocks noGrp="1"/>
          </p:cNvSpPr>
          <p:nvPr>
            <p:ph type="body" sz="quarter" idx="41"/>
          </p:nvPr>
        </p:nvSpPr>
        <p:spPr>
          <a:xfrm>
            <a:off x="517358" y="5890297"/>
            <a:ext cx="8317009" cy="51117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 i="0">
                <a:solidFill>
                  <a:schemeClr val="tx1">
                    <a:lumMod val="50000"/>
                    <a:lumOff val="50000"/>
                  </a:schemeClr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774" cy="6858000"/>
          </a:xfrm>
          <a:prstGeom prst="rect">
            <a:avLst/>
          </a:prstGeom>
        </p:spPr>
      </p:pic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FEE37E-A2E1-EA45-8C29-2B97D3975B1F}" type="slidenum">
              <a:rPr kumimoji="1" lang="zh-TW" altLang="en-US" smtClean="0"/>
              <a:pPr/>
              <a:t>‹#›</a:t>
            </a:fld>
            <a:endParaRPr kumimoji="1" lang="zh-TW" altLang="en-US" dirty="0"/>
          </a:p>
        </p:txBody>
      </p:sp>
      <p:sp>
        <p:nvSpPr>
          <p:cNvPr id="7" name="文字版面配置區 6"/>
          <p:cNvSpPr>
            <a:spLocks noGrp="1"/>
          </p:cNvSpPr>
          <p:nvPr>
            <p:ph type="body" sz="quarter" idx="12"/>
          </p:nvPr>
        </p:nvSpPr>
        <p:spPr>
          <a:xfrm>
            <a:off x="1114514" y="2702485"/>
            <a:ext cx="6837294" cy="72651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6000" b="1" i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8" name="文字版面配置區 6"/>
          <p:cNvSpPr>
            <a:spLocks noGrp="1"/>
          </p:cNvSpPr>
          <p:nvPr>
            <p:ph type="body" sz="quarter" idx="13"/>
          </p:nvPr>
        </p:nvSpPr>
        <p:spPr>
          <a:xfrm>
            <a:off x="1114514" y="3509310"/>
            <a:ext cx="6837294" cy="511362"/>
          </a:xfrm>
        </p:spPr>
        <p:txBody>
          <a:bodyPr lIns="144000" tIns="108000" anchor="ctr" anchorCtr="0">
            <a:noAutofit/>
          </a:bodyPr>
          <a:lstStyle>
            <a:lvl1pPr marL="0" indent="0">
              <a:buFontTx/>
              <a:buNone/>
              <a:defRPr sz="3600" b="1" i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9592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二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16387" cy="591039"/>
          </a:xfrm>
          <a:prstGeom prst="rect">
            <a:avLst/>
          </a:prstGeom>
        </p:spPr>
      </p:pic>
      <p:sp>
        <p:nvSpPr>
          <p:cNvPr id="7" name="標題 7"/>
          <p:cNvSpPr>
            <a:spLocks noGrp="1"/>
          </p:cNvSpPr>
          <p:nvPr>
            <p:ph type="title"/>
          </p:nvPr>
        </p:nvSpPr>
        <p:spPr>
          <a:xfrm>
            <a:off x="309715" y="146963"/>
            <a:ext cx="8072117" cy="665799"/>
          </a:xfrm>
        </p:spPr>
        <p:txBody>
          <a:bodyPr tIns="108000"/>
          <a:lstStyle>
            <a:lvl1pPr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r>
              <a:rPr kumimoji="1" lang="zh-TW" altLang="en-US" dirty="0"/>
              <a:t>按一下以編輯母片標題樣式</a:t>
            </a:r>
          </a:p>
        </p:txBody>
      </p:sp>
      <p:sp>
        <p:nvSpPr>
          <p:cNvPr id="8" name="矩形 7"/>
          <p:cNvSpPr/>
          <p:nvPr userDrawn="1"/>
        </p:nvSpPr>
        <p:spPr>
          <a:xfrm>
            <a:off x="-3008" y="1505866"/>
            <a:ext cx="9147008" cy="4374234"/>
          </a:xfrm>
          <a:prstGeom prst="rect">
            <a:avLst/>
          </a:prstGeom>
          <a:solidFill>
            <a:srgbClr val="F2F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TW" altLang="en-US" sz="1350"/>
          </a:p>
        </p:txBody>
      </p:sp>
      <p:sp>
        <p:nvSpPr>
          <p:cNvPr id="9" name="文字版面配置區 11"/>
          <p:cNvSpPr>
            <a:spLocks noGrp="1"/>
          </p:cNvSpPr>
          <p:nvPr>
            <p:ph type="body" sz="quarter" idx="23"/>
          </p:nvPr>
        </p:nvSpPr>
        <p:spPr>
          <a:xfrm>
            <a:off x="517525" y="2192338"/>
            <a:ext cx="3853949" cy="3522662"/>
          </a:xfrm>
        </p:spPr>
        <p:txBody>
          <a:bodyPr anchor="ctr" anchorCtr="1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>
                <a:solidFill>
                  <a:schemeClr val="bg2">
                    <a:lumMod val="25000"/>
                  </a:schemeClr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10" name="文字版面配置區 11"/>
          <p:cNvSpPr>
            <a:spLocks noGrp="1"/>
          </p:cNvSpPr>
          <p:nvPr>
            <p:ph type="body" sz="quarter" idx="24"/>
          </p:nvPr>
        </p:nvSpPr>
        <p:spPr>
          <a:xfrm>
            <a:off x="4527883" y="2192338"/>
            <a:ext cx="3853949" cy="352266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 i="0">
                <a:solidFill>
                  <a:schemeClr val="bg2">
                    <a:lumMod val="25000"/>
                  </a:schemeClr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25"/>
          </p:nvPr>
        </p:nvSpPr>
        <p:spPr>
          <a:xfrm>
            <a:off x="517525" y="1600200"/>
            <a:ext cx="3854450" cy="469900"/>
          </a:xfrm>
        </p:spPr>
        <p:txBody>
          <a:bodyPr/>
          <a:lstStyle>
            <a:lvl1pPr marL="0" indent="0" algn="ctr">
              <a:buFontTx/>
              <a:buNone/>
              <a:defRPr b="1" i="0">
                <a:solidFill>
                  <a:srgbClr val="0085BD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13" name="文字版面配置區 11"/>
          <p:cNvSpPr>
            <a:spLocks noGrp="1"/>
          </p:cNvSpPr>
          <p:nvPr>
            <p:ph type="body" sz="quarter" idx="26"/>
          </p:nvPr>
        </p:nvSpPr>
        <p:spPr>
          <a:xfrm>
            <a:off x="4527382" y="1600200"/>
            <a:ext cx="3854450" cy="469900"/>
          </a:xfrm>
        </p:spPr>
        <p:txBody>
          <a:bodyPr/>
          <a:lstStyle>
            <a:lvl1pPr marL="0" indent="0">
              <a:buFontTx/>
              <a:buNone/>
              <a:defRPr b="1" i="0">
                <a:solidFill>
                  <a:srgbClr val="0085BD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6369" y="6521116"/>
            <a:ext cx="1593182" cy="2003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fld id="{4AFEE37E-A2E1-EA45-8C29-2B97D3975B1F}" type="slidenum">
              <a:rPr kumimoji="1" lang="zh-TW" altLang="en-US" smtClean="0"/>
              <a:pPr/>
              <a:t>‹#›</a:t>
            </a:fld>
            <a:endParaRPr kumimoji="1" lang="zh-TW" altLang="en-US" dirty="0"/>
          </a:p>
        </p:txBody>
      </p:sp>
      <p:sp>
        <p:nvSpPr>
          <p:cNvPr id="16" name="文字版面配置區 6"/>
          <p:cNvSpPr>
            <a:spLocks noGrp="1"/>
          </p:cNvSpPr>
          <p:nvPr>
            <p:ph type="body" sz="quarter" idx="32"/>
          </p:nvPr>
        </p:nvSpPr>
        <p:spPr>
          <a:xfrm>
            <a:off x="309715" y="840517"/>
            <a:ext cx="8072117" cy="457200"/>
          </a:xfrm>
        </p:spPr>
        <p:txBody>
          <a:bodyPr tIns="72000" anchor="ctr" anchorCtr="0">
            <a:noAutofit/>
          </a:bodyPr>
          <a:lstStyle>
            <a:lvl1pPr marL="0" indent="0" algn="l">
              <a:buFontTx/>
              <a:buNone/>
              <a:defRPr sz="3200" b="0" i="0">
                <a:solidFill>
                  <a:schemeClr val="bg2">
                    <a:lumMod val="25000"/>
                  </a:schemeClr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17" name="文字版面配置區 13"/>
          <p:cNvSpPr>
            <a:spLocks noGrp="1"/>
          </p:cNvSpPr>
          <p:nvPr>
            <p:ph type="body" sz="quarter" idx="41"/>
          </p:nvPr>
        </p:nvSpPr>
        <p:spPr>
          <a:xfrm>
            <a:off x="517358" y="5890297"/>
            <a:ext cx="8409747" cy="51117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 i="0">
                <a:solidFill>
                  <a:schemeClr val="tx1">
                    <a:lumMod val="50000"/>
                    <a:lumOff val="50000"/>
                  </a:schemeClr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14777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文字與圖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FEE37E-A2E1-EA45-8C29-2B97D3975B1F}" type="slidenum">
              <a:rPr kumimoji="1" lang="zh-TW" altLang="en-US" smtClean="0"/>
              <a:pPr/>
              <a:t>‹#›</a:t>
            </a:fld>
            <a:endParaRPr kumimoji="1"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16387" cy="591039"/>
          </a:xfrm>
          <a:prstGeom prst="rect">
            <a:avLst/>
          </a:prstGeom>
        </p:spPr>
      </p:pic>
      <p:sp>
        <p:nvSpPr>
          <p:cNvPr id="6" name="標題 7"/>
          <p:cNvSpPr>
            <a:spLocks noGrp="1"/>
          </p:cNvSpPr>
          <p:nvPr>
            <p:ph type="title"/>
          </p:nvPr>
        </p:nvSpPr>
        <p:spPr>
          <a:xfrm>
            <a:off x="309715" y="146963"/>
            <a:ext cx="8072117" cy="665799"/>
          </a:xfrm>
        </p:spPr>
        <p:txBody>
          <a:bodyPr tIns="10800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kumimoji="1" lang="zh-TW" altLang="en-US" dirty="0"/>
              <a:t>按一下以編輯母片標題樣式</a:t>
            </a:r>
          </a:p>
        </p:txBody>
      </p:sp>
      <p:sp>
        <p:nvSpPr>
          <p:cNvPr id="8" name="矩形 7"/>
          <p:cNvSpPr/>
          <p:nvPr userDrawn="1"/>
        </p:nvSpPr>
        <p:spPr>
          <a:xfrm>
            <a:off x="-3008" y="1505866"/>
            <a:ext cx="9147008" cy="4374234"/>
          </a:xfrm>
          <a:prstGeom prst="rect">
            <a:avLst/>
          </a:prstGeom>
          <a:solidFill>
            <a:srgbClr val="F2F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TW" altLang="en-US" sz="1350"/>
          </a:p>
        </p:txBody>
      </p:sp>
      <p:sp>
        <p:nvSpPr>
          <p:cNvPr id="9" name="文字版面配置區 11"/>
          <p:cNvSpPr>
            <a:spLocks noGrp="1"/>
          </p:cNvSpPr>
          <p:nvPr>
            <p:ph type="body" sz="quarter" idx="23"/>
          </p:nvPr>
        </p:nvSpPr>
        <p:spPr>
          <a:xfrm>
            <a:off x="517525" y="2192338"/>
            <a:ext cx="3853949" cy="352266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600" b="0" i="0">
                <a:solidFill>
                  <a:schemeClr val="bg2">
                    <a:lumMod val="25000"/>
                  </a:schemeClr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10" name="文字版面配置區 11"/>
          <p:cNvSpPr>
            <a:spLocks noGrp="1"/>
          </p:cNvSpPr>
          <p:nvPr>
            <p:ph type="body" sz="quarter" idx="25"/>
          </p:nvPr>
        </p:nvSpPr>
        <p:spPr>
          <a:xfrm>
            <a:off x="517525" y="1600200"/>
            <a:ext cx="3854450" cy="469900"/>
          </a:xfrm>
        </p:spPr>
        <p:txBody>
          <a:bodyPr/>
          <a:lstStyle>
            <a:lvl1pPr marL="0" indent="0" algn="ctr">
              <a:buFontTx/>
              <a:buNone/>
              <a:defRPr b="1" i="0">
                <a:solidFill>
                  <a:srgbClr val="0085BD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14" name="內容版面配置區 13"/>
          <p:cNvSpPr>
            <a:spLocks noGrp="1"/>
          </p:cNvSpPr>
          <p:nvPr>
            <p:ph sz="quarter" idx="26"/>
          </p:nvPr>
        </p:nvSpPr>
        <p:spPr>
          <a:xfrm>
            <a:off x="4584700" y="1600200"/>
            <a:ext cx="3797300" cy="41148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13" name="文字版面配置區 6"/>
          <p:cNvSpPr>
            <a:spLocks noGrp="1"/>
          </p:cNvSpPr>
          <p:nvPr>
            <p:ph type="body" sz="quarter" idx="32"/>
          </p:nvPr>
        </p:nvSpPr>
        <p:spPr>
          <a:xfrm>
            <a:off x="309715" y="840517"/>
            <a:ext cx="8072117" cy="457200"/>
          </a:xfrm>
        </p:spPr>
        <p:txBody>
          <a:bodyPr tIns="72000" anchor="ctr" anchorCtr="0">
            <a:noAutofit/>
          </a:bodyPr>
          <a:lstStyle>
            <a:lvl1pPr marL="0" indent="0">
              <a:buFontTx/>
              <a:buNone/>
              <a:defRPr sz="3200" b="0" i="0">
                <a:solidFill>
                  <a:schemeClr val="bg2">
                    <a:lumMod val="25000"/>
                  </a:schemeClr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15" name="文字版面配置區 13"/>
          <p:cNvSpPr>
            <a:spLocks noGrp="1"/>
          </p:cNvSpPr>
          <p:nvPr>
            <p:ph type="body" sz="quarter" idx="41"/>
          </p:nvPr>
        </p:nvSpPr>
        <p:spPr>
          <a:xfrm>
            <a:off x="517358" y="5890297"/>
            <a:ext cx="8409747" cy="51117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 i="0">
                <a:solidFill>
                  <a:schemeClr val="tx1">
                    <a:lumMod val="50000"/>
                    <a:lumOff val="50000"/>
                  </a:schemeClr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28386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年代沿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6369" y="6521116"/>
            <a:ext cx="1593182" cy="2003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fld id="{4AFEE37E-A2E1-EA45-8C29-2B97D3975B1F}" type="slidenum">
              <a:rPr kumimoji="1" lang="zh-TW" altLang="en-US" smtClean="0"/>
              <a:pPr/>
              <a:t>‹#›</a:t>
            </a:fld>
            <a:endParaRPr kumimoji="1" lang="zh-TW" altLang="en-US" dirty="0"/>
          </a:p>
        </p:txBody>
      </p:sp>
      <p:pic>
        <p:nvPicPr>
          <p:cNvPr id="28" name="圖片 2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16387" cy="591039"/>
          </a:xfrm>
          <a:prstGeom prst="rect">
            <a:avLst/>
          </a:prstGeom>
        </p:spPr>
      </p:pic>
      <p:cxnSp>
        <p:nvCxnSpPr>
          <p:cNvPr id="6" name="直線接點 5"/>
          <p:cNvCxnSpPr>
            <a:stCxn id="7" idx="2"/>
            <a:endCxn id="36" idx="6"/>
          </p:cNvCxnSpPr>
          <p:nvPr userDrawn="1"/>
        </p:nvCxnSpPr>
        <p:spPr>
          <a:xfrm>
            <a:off x="1089328" y="3267986"/>
            <a:ext cx="6902143" cy="0"/>
          </a:xfrm>
          <a:prstGeom prst="line">
            <a:avLst/>
          </a:prstGeom>
          <a:ln w="15875">
            <a:gradFill flip="none" rotWithShape="1">
              <a:gsLst>
                <a:gs pos="67000">
                  <a:schemeClr val="accent6"/>
                </a:gs>
                <a:gs pos="32000">
                  <a:srgbClr val="0085BD"/>
                </a:gs>
                <a:gs pos="0">
                  <a:schemeClr val="accent3"/>
                </a:gs>
                <a:gs pos="100000">
                  <a:schemeClr val="accent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橢圓 6"/>
          <p:cNvSpPr/>
          <p:nvPr userDrawn="1"/>
        </p:nvSpPr>
        <p:spPr>
          <a:xfrm>
            <a:off x="1089328" y="3196424"/>
            <a:ext cx="143124" cy="14312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6" name="橢圓 25"/>
          <p:cNvSpPr/>
          <p:nvPr userDrawn="1"/>
        </p:nvSpPr>
        <p:spPr>
          <a:xfrm>
            <a:off x="3389118" y="3196424"/>
            <a:ext cx="143124" cy="143124"/>
          </a:xfrm>
          <a:prstGeom prst="ellipse">
            <a:avLst/>
          </a:prstGeom>
          <a:solidFill>
            <a:srgbClr val="008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0" name="橢圓 29"/>
          <p:cNvSpPr/>
          <p:nvPr userDrawn="1"/>
        </p:nvSpPr>
        <p:spPr>
          <a:xfrm>
            <a:off x="5630473" y="3196424"/>
            <a:ext cx="143124" cy="14312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6" name="橢圓 35"/>
          <p:cNvSpPr/>
          <p:nvPr userDrawn="1"/>
        </p:nvSpPr>
        <p:spPr>
          <a:xfrm>
            <a:off x="7848347" y="3196424"/>
            <a:ext cx="143124" cy="14312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7" name="標題 7"/>
          <p:cNvSpPr>
            <a:spLocks noGrp="1"/>
          </p:cNvSpPr>
          <p:nvPr>
            <p:ph type="title"/>
          </p:nvPr>
        </p:nvSpPr>
        <p:spPr>
          <a:xfrm>
            <a:off x="309715" y="146963"/>
            <a:ext cx="8072117" cy="665799"/>
          </a:xfrm>
        </p:spPr>
        <p:txBody>
          <a:bodyPr tIns="10800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kumimoji="1" lang="zh-TW" altLang="en-US" dirty="0"/>
              <a:t>按一下以編輯母片標題樣式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quarter" idx="33"/>
          </p:nvPr>
        </p:nvSpPr>
        <p:spPr>
          <a:xfrm>
            <a:off x="209026" y="3476625"/>
            <a:ext cx="1900956" cy="560388"/>
          </a:xfrm>
          <a:solidFill>
            <a:schemeClr val="accent3"/>
          </a:solidFill>
        </p:spPr>
        <p:txBody>
          <a:bodyPr lIns="90000" tIns="108000" anchor="ctr" anchorCtr="0">
            <a:normAutofit/>
          </a:bodyPr>
          <a:lstStyle>
            <a:lvl1pPr marL="0" indent="0" algn="l">
              <a:buFontTx/>
              <a:buNone/>
              <a:defRPr sz="1600" b="1" i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40" name="文字版面配置區 3"/>
          <p:cNvSpPr>
            <a:spLocks noGrp="1"/>
          </p:cNvSpPr>
          <p:nvPr>
            <p:ph type="body" sz="quarter" idx="34"/>
          </p:nvPr>
        </p:nvSpPr>
        <p:spPr>
          <a:xfrm>
            <a:off x="209025" y="4037771"/>
            <a:ext cx="1900957" cy="1596740"/>
          </a:xfrm>
          <a:solidFill>
            <a:schemeClr val="accent3"/>
          </a:solidFill>
        </p:spPr>
        <p:txBody>
          <a:bodyPr lIns="72000" tIns="108000" rIns="36000" anchor="t" anchorCtr="0">
            <a:normAutofit/>
          </a:bodyPr>
          <a:lstStyle>
            <a:lvl1pPr marL="12700" indent="-12700" algn="ctr">
              <a:buFontTx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41" name="文字版面配置區 3"/>
          <p:cNvSpPr>
            <a:spLocks noGrp="1"/>
          </p:cNvSpPr>
          <p:nvPr>
            <p:ph type="body" sz="quarter" idx="35"/>
          </p:nvPr>
        </p:nvSpPr>
        <p:spPr>
          <a:xfrm>
            <a:off x="2501082" y="3476625"/>
            <a:ext cx="1900956" cy="560388"/>
          </a:xfrm>
          <a:solidFill>
            <a:schemeClr val="accent2"/>
          </a:solidFill>
        </p:spPr>
        <p:txBody>
          <a:bodyPr lIns="90000" tIns="108000" anchor="ctr" anchorCtr="0">
            <a:normAutofit/>
          </a:bodyPr>
          <a:lstStyle>
            <a:lvl1pPr marL="0" indent="0" algn="ctr">
              <a:buFontTx/>
              <a:buNone/>
              <a:defRPr sz="1600" b="1" i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42" name="文字版面配置區 3"/>
          <p:cNvSpPr>
            <a:spLocks noGrp="1"/>
          </p:cNvSpPr>
          <p:nvPr>
            <p:ph type="body" sz="quarter" idx="36"/>
          </p:nvPr>
        </p:nvSpPr>
        <p:spPr>
          <a:xfrm>
            <a:off x="2501081" y="4037771"/>
            <a:ext cx="1900957" cy="1596740"/>
          </a:xfrm>
          <a:solidFill>
            <a:schemeClr val="accent2"/>
          </a:solidFill>
        </p:spPr>
        <p:txBody>
          <a:bodyPr lIns="36000" tIns="108000" rIns="72000" anchor="t" anchorCtr="0"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46" name="文字版面配置區 3"/>
          <p:cNvSpPr>
            <a:spLocks noGrp="1"/>
          </p:cNvSpPr>
          <p:nvPr>
            <p:ph type="body" sz="quarter" idx="37"/>
          </p:nvPr>
        </p:nvSpPr>
        <p:spPr>
          <a:xfrm>
            <a:off x="4755884" y="3476625"/>
            <a:ext cx="1900956" cy="560388"/>
          </a:xfrm>
          <a:solidFill>
            <a:schemeClr val="accent6"/>
          </a:solidFill>
        </p:spPr>
        <p:txBody>
          <a:bodyPr lIns="90000" tIns="108000" anchor="ctr" anchorCtr="0">
            <a:normAutofit/>
          </a:bodyPr>
          <a:lstStyle>
            <a:lvl1pPr marL="0" indent="0" algn="ctr">
              <a:buFontTx/>
              <a:buNone/>
              <a:defRPr sz="1600" b="1" i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47" name="文字版面配置區 3"/>
          <p:cNvSpPr>
            <a:spLocks noGrp="1"/>
          </p:cNvSpPr>
          <p:nvPr>
            <p:ph type="body" sz="quarter" idx="38"/>
          </p:nvPr>
        </p:nvSpPr>
        <p:spPr>
          <a:xfrm>
            <a:off x="4755883" y="4037771"/>
            <a:ext cx="1900957" cy="1596740"/>
          </a:xfrm>
          <a:solidFill>
            <a:schemeClr val="accent6"/>
          </a:solidFill>
        </p:spPr>
        <p:txBody>
          <a:bodyPr lIns="36000" tIns="108000" rIns="72000" anchor="t" anchorCtr="0"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48" name="文字版面配置區 3"/>
          <p:cNvSpPr>
            <a:spLocks noGrp="1"/>
          </p:cNvSpPr>
          <p:nvPr>
            <p:ph type="body" sz="quarter" idx="39"/>
          </p:nvPr>
        </p:nvSpPr>
        <p:spPr>
          <a:xfrm>
            <a:off x="7004298" y="3476625"/>
            <a:ext cx="1900956" cy="560388"/>
          </a:xfrm>
          <a:solidFill>
            <a:schemeClr val="accent4"/>
          </a:solidFill>
        </p:spPr>
        <p:txBody>
          <a:bodyPr lIns="90000" tIns="108000" anchor="ctr" anchorCtr="0">
            <a:normAutofit/>
          </a:bodyPr>
          <a:lstStyle>
            <a:lvl1pPr marL="0" indent="0" algn="ctr">
              <a:buFontTx/>
              <a:buNone/>
              <a:defRPr sz="1600" b="1" i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49" name="文字版面配置區 3"/>
          <p:cNvSpPr>
            <a:spLocks noGrp="1"/>
          </p:cNvSpPr>
          <p:nvPr>
            <p:ph type="body" sz="quarter" idx="40"/>
          </p:nvPr>
        </p:nvSpPr>
        <p:spPr>
          <a:xfrm>
            <a:off x="7004297" y="4037771"/>
            <a:ext cx="1900957" cy="1596740"/>
          </a:xfrm>
          <a:solidFill>
            <a:schemeClr val="accent4"/>
          </a:solidFill>
        </p:spPr>
        <p:txBody>
          <a:bodyPr lIns="72000" tIns="108000" rIns="36000" anchor="t" anchorCtr="0">
            <a:normAutofit/>
          </a:bodyPr>
          <a:lstStyle>
            <a:lvl1pPr marL="0" indent="0" algn="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57" name="橢圓 56"/>
          <p:cNvSpPr/>
          <p:nvPr userDrawn="1"/>
        </p:nvSpPr>
        <p:spPr>
          <a:xfrm>
            <a:off x="578456" y="2017679"/>
            <a:ext cx="1102426" cy="110242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58" name="橢圓 57"/>
          <p:cNvSpPr/>
          <p:nvPr userDrawn="1"/>
        </p:nvSpPr>
        <p:spPr>
          <a:xfrm>
            <a:off x="2909467" y="2017679"/>
            <a:ext cx="1102426" cy="110242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59" name="橢圓 58"/>
          <p:cNvSpPr/>
          <p:nvPr userDrawn="1"/>
        </p:nvSpPr>
        <p:spPr>
          <a:xfrm>
            <a:off x="5150822" y="2017679"/>
            <a:ext cx="1102426" cy="110242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60" name="橢圓 59"/>
          <p:cNvSpPr/>
          <p:nvPr userDrawn="1"/>
        </p:nvSpPr>
        <p:spPr>
          <a:xfrm>
            <a:off x="7370581" y="2017679"/>
            <a:ext cx="1102426" cy="110242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9" name="日期版面配置區 2"/>
          <p:cNvSpPr>
            <a:spLocks noGrp="1"/>
          </p:cNvSpPr>
          <p:nvPr>
            <p:ph type="dt" sz="half" idx="42"/>
          </p:nvPr>
        </p:nvSpPr>
        <p:spPr>
          <a:xfrm>
            <a:off x="517358" y="6521116"/>
            <a:ext cx="3854116" cy="200360"/>
          </a:xfrm>
        </p:spPr>
        <p:txBody>
          <a:bodyPr/>
          <a:lstStyle/>
          <a:p>
            <a:endParaRPr kumimoji="1" lang="zh-TW" altLang="en-US" dirty="0"/>
          </a:p>
        </p:txBody>
      </p:sp>
      <p:sp>
        <p:nvSpPr>
          <p:cNvPr id="31" name="文字版面配置區 6"/>
          <p:cNvSpPr>
            <a:spLocks noGrp="1"/>
          </p:cNvSpPr>
          <p:nvPr>
            <p:ph type="body" sz="quarter" idx="32"/>
          </p:nvPr>
        </p:nvSpPr>
        <p:spPr>
          <a:xfrm>
            <a:off x="309715" y="840517"/>
            <a:ext cx="8072117" cy="457200"/>
          </a:xfrm>
        </p:spPr>
        <p:txBody>
          <a:bodyPr tIns="72000" anchor="ctr" anchorCtr="0">
            <a:noAutofit/>
          </a:bodyPr>
          <a:lstStyle>
            <a:lvl1pPr marL="0" indent="0">
              <a:buFontTx/>
              <a:buNone/>
              <a:defRPr sz="3200" b="0" i="0">
                <a:solidFill>
                  <a:schemeClr val="bg2">
                    <a:lumMod val="25000"/>
                  </a:schemeClr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32" name="文字版面配置區 13"/>
          <p:cNvSpPr>
            <a:spLocks noGrp="1"/>
          </p:cNvSpPr>
          <p:nvPr>
            <p:ph type="body" sz="quarter" idx="41"/>
          </p:nvPr>
        </p:nvSpPr>
        <p:spPr>
          <a:xfrm>
            <a:off x="295432" y="5890297"/>
            <a:ext cx="8631673" cy="51117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 i="0">
                <a:solidFill>
                  <a:schemeClr val="tx1">
                    <a:lumMod val="50000"/>
                    <a:lumOff val="50000"/>
                  </a:schemeClr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3" name="圖片版面配置區 2"/>
          <p:cNvSpPr>
            <a:spLocks noGrp="1"/>
          </p:cNvSpPr>
          <p:nvPr>
            <p:ph type="pic" sz="quarter" idx="43"/>
          </p:nvPr>
        </p:nvSpPr>
        <p:spPr>
          <a:xfrm>
            <a:off x="752475" y="2168525"/>
            <a:ext cx="793750" cy="801688"/>
          </a:xfrm>
        </p:spPr>
        <p:txBody>
          <a:bodyPr wrap="square"/>
          <a:lstStyle>
            <a:lvl1pPr>
              <a:defRPr>
                <a:noFill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38" name="圖片版面配置區 2"/>
          <p:cNvSpPr>
            <a:spLocks noGrp="1"/>
          </p:cNvSpPr>
          <p:nvPr>
            <p:ph type="pic" sz="quarter" idx="44"/>
          </p:nvPr>
        </p:nvSpPr>
        <p:spPr>
          <a:xfrm>
            <a:off x="3066797" y="2168525"/>
            <a:ext cx="793750" cy="801688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39" name="圖片版面配置區 2"/>
          <p:cNvSpPr>
            <a:spLocks noGrp="1"/>
          </p:cNvSpPr>
          <p:nvPr>
            <p:ph type="pic" sz="quarter" idx="45"/>
          </p:nvPr>
        </p:nvSpPr>
        <p:spPr>
          <a:xfrm>
            <a:off x="5313205" y="2168525"/>
            <a:ext cx="793750" cy="801688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43" name="圖片版面配置區 2"/>
          <p:cNvSpPr>
            <a:spLocks noGrp="1"/>
          </p:cNvSpPr>
          <p:nvPr>
            <p:ph type="pic" sz="quarter" idx="46"/>
          </p:nvPr>
        </p:nvSpPr>
        <p:spPr>
          <a:xfrm>
            <a:off x="7524919" y="2168525"/>
            <a:ext cx="793750" cy="801688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9" name="文字版面配置區 8"/>
          <p:cNvSpPr>
            <a:spLocks noGrp="1"/>
          </p:cNvSpPr>
          <p:nvPr>
            <p:ph type="body" sz="quarter" idx="47"/>
          </p:nvPr>
        </p:nvSpPr>
        <p:spPr>
          <a:xfrm>
            <a:off x="129592" y="1598443"/>
            <a:ext cx="2073953" cy="32067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 i="0">
                <a:solidFill>
                  <a:schemeClr val="accent3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44" name="文字版面配置區 8"/>
          <p:cNvSpPr>
            <a:spLocks noGrp="1"/>
          </p:cNvSpPr>
          <p:nvPr>
            <p:ph type="body" sz="quarter" idx="48"/>
          </p:nvPr>
        </p:nvSpPr>
        <p:spPr>
          <a:xfrm>
            <a:off x="2423703" y="1598443"/>
            <a:ext cx="2073953" cy="32067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 i="0">
                <a:solidFill>
                  <a:srgbClr val="0085BD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45" name="文字版面配置區 8"/>
          <p:cNvSpPr>
            <a:spLocks noGrp="1"/>
          </p:cNvSpPr>
          <p:nvPr>
            <p:ph type="body" sz="quarter" idx="49"/>
          </p:nvPr>
        </p:nvSpPr>
        <p:spPr>
          <a:xfrm>
            <a:off x="4653318" y="1598443"/>
            <a:ext cx="2073953" cy="32067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 i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50" name="文字版面配置區 8"/>
          <p:cNvSpPr>
            <a:spLocks noGrp="1"/>
          </p:cNvSpPr>
          <p:nvPr>
            <p:ph type="body" sz="quarter" idx="50"/>
          </p:nvPr>
        </p:nvSpPr>
        <p:spPr>
          <a:xfrm>
            <a:off x="6954495" y="1598443"/>
            <a:ext cx="2073953" cy="32067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 i="0">
                <a:solidFill>
                  <a:schemeClr val="accent4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51" name="Text Placeholder 3"/>
          <p:cNvSpPr>
            <a:spLocks noGrp="1"/>
          </p:cNvSpPr>
          <p:nvPr>
            <p:ph type="body" sz="half" idx="13"/>
          </p:nvPr>
        </p:nvSpPr>
        <p:spPr>
          <a:xfrm>
            <a:off x="-629473" y="-1316652"/>
            <a:ext cx="1953245" cy="869321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五大特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矩形 87"/>
          <p:cNvSpPr/>
          <p:nvPr userDrawn="1"/>
        </p:nvSpPr>
        <p:spPr>
          <a:xfrm>
            <a:off x="-3008" y="1505866"/>
            <a:ext cx="9147008" cy="4374234"/>
          </a:xfrm>
          <a:prstGeom prst="rect">
            <a:avLst/>
          </a:prstGeom>
          <a:solidFill>
            <a:srgbClr val="F2F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zh-TW" altLang="en-US" sz="1350"/>
          </a:p>
        </p:txBody>
      </p:sp>
      <p:sp>
        <p:nvSpPr>
          <p:cNvPr id="20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7416369" y="6521116"/>
            <a:ext cx="1593182" cy="2003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fld id="{4AFEE37E-A2E1-EA45-8C29-2B97D3975B1F}" type="slidenum">
              <a:rPr kumimoji="1" lang="zh-TW" altLang="en-US" smtClean="0"/>
              <a:pPr/>
              <a:t>‹#›</a:t>
            </a:fld>
            <a:endParaRPr kumimoji="1" lang="zh-TW" altLang="en-US" dirty="0"/>
          </a:p>
        </p:txBody>
      </p:sp>
      <p:pic>
        <p:nvPicPr>
          <p:cNvPr id="28" name="圖片 2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16387" cy="591039"/>
          </a:xfrm>
          <a:prstGeom prst="rect">
            <a:avLst/>
          </a:prstGeom>
        </p:spPr>
      </p:pic>
      <p:cxnSp>
        <p:nvCxnSpPr>
          <p:cNvPr id="115" name="直線接點 114"/>
          <p:cNvCxnSpPr>
            <a:stCxn id="34" idx="2"/>
            <a:endCxn id="46" idx="3"/>
          </p:cNvCxnSpPr>
          <p:nvPr userDrawn="1"/>
        </p:nvCxnSpPr>
        <p:spPr>
          <a:xfrm flipH="1">
            <a:off x="2969841" y="2245163"/>
            <a:ext cx="788148" cy="758616"/>
          </a:xfrm>
          <a:prstGeom prst="line">
            <a:avLst/>
          </a:prstGeom>
          <a:ln w="158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線接點 117"/>
          <p:cNvCxnSpPr>
            <a:stCxn id="34" idx="0"/>
            <a:endCxn id="43" idx="3"/>
          </p:cNvCxnSpPr>
          <p:nvPr userDrawn="1"/>
        </p:nvCxnSpPr>
        <p:spPr>
          <a:xfrm>
            <a:off x="5053825" y="2245163"/>
            <a:ext cx="826834" cy="758615"/>
          </a:xfrm>
          <a:prstGeom prst="line">
            <a:avLst/>
          </a:prstGeom>
          <a:ln w="158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線接點 121"/>
          <p:cNvCxnSpPr>
            <a:stCxn id="43" idx="1"/>
            <a:endCxn id="44" idx="3"/>
          </p:cNvCxnSpPr>
          <p:nvPr userDrawn="1"/>
        </p:nvCxnSpPr>
        <p:spPr>
          <a:xfrm flipH="1">
            <a:off x="5515938" y="4088757"/>
            <a:ext cx="364721" cy="606415"/>
          </a:xfrm>
          <a:prstGeom prst="line">
            <a:avLst/>
          </a:prstGeom>
          <a:ln w="158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直線接點 124"/>
          <p:cNvCxnSpPr>
            <a:stCxn id="46" idx="1"/>
            <a:endCxn id="45" idx="3"/>
          </p:cNvCxnSpPr>
          <p:nvPr userDrawn="1"/>
        </p:nvCxnSpPr>
        <p:spPr>
          <a:xfrm>
            <a:off x="2969841" y="4108375"/>
            <a:ext cx="434006" cy="586797"/>
          </a:xfrm>
          <a:prstGeom prst="line">
            <a:avLst/>
          </a:prstGeom>
          <a:ln w="158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直線接點 129"/>
          <p:cNvCxnSpPr>
            <a:stCxn id="44" idx="2"/>
            <a:endCxn id="45" idx="0"/>
          </p:cNvCxnSpPr>
          <p:nvPr userDrawn="1"/>
        </p:nvCxnSpPr>
        <p:spPr>
          <a:xfrm flipH="1">
            <a:off x="4051765" y="5227879"/>
            <a:ext cx="816255" cy="0"/>
          </a:xfrm>
          <a:prstGeom prst="line">
            <a:avLst/>
          </a:prstGeom>
          <a:ln w="158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標題 7"/>
          <p:cNvSpPr>
            <a:spLocks noGrp="1"/>
          </p:cNvSpPr>
          <p:nvPr>
            <p:ph type="title"/>
          </p:nvPr>
        </p:nvSpPr>
        <p:spPr>
          <a:xfrm>
            <a:off x="309715" y="146963"/>
            <a:ext cx="8072117" cy="665799"/>
          </a:xfrm>
        </p:spPr>
        <p:txBody>
          <a:bodyPr tIns="10800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kumimoji="1" lang="zh-TW" altLang="en-US" dirty="0"/>
              <a:t>按一下以編輯母片標題樣式</a:t>
            </a:r>
          </a:p>
        </p:txBody>
      </p:sp>
      <p:sp>
        <p:nvSpPr>
          <p:cNvPr id="34" name="文字版面配置區 11"/>
          <p:cNvSpPr>
            <a:spLocks noGrp="1"/>
          </p:cNvSpPr>
          <p:nvPr>
            <p:ph type="body" sz="quarter" idx="33"/>
          </p:nvPr>
        </p:nvSpPr>
        <p:spPr>
          <a:xfrm>
            <a:off x="3757989" y="1712483"/>
            <a:ext cx="1295836" cy="1065359"/>
          </a:xfrm>
          <a:prstGeom prst="round2DiagRect">
            <a:avLst>
              <a:gd name="adj1" fmla="val 16667"/>
              <a:gd name="adj2" fmla="val 1380"/>
            </a:avLst>
          </a:prstGeom>
          <a:solidFill>
            <a:schemeClr val="accent3"/>
          </a:solidFill>
        </p:spPr>
        <p:txBody>
          <a:bodyPr wrap="square" lIns="180000" tIns="46800" rIns="36000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43" name="文字版面配置區 11"/>
          <p:cNvSpPr>
            <a:spLocks noGrp="1"/>
          </p:cNvSpPr>
          <p:nvPr>
            <p:ph type="body" sz="quarter" idx="68"/>
          </p:nvPr>
        </p:nvSpPr>
        <p:spPr>
          <a:xfrm>
            <a:off x="5232741" y="3003778"/>
            <a:ext cx="1295836" cy="1084979"/>
          </a:xfrm>
          <a:prstGeom prst="round2DiagRect">
            <a:avLst>
              <a:gd name="adj1" fmla="val 16667"/>
              <a:gd name="adj2" fmla="val 1380"/>
            </a:avLst>
          </a:prstGeom>
          <a:solidFill>
            <a:schemeClr val="accent4"/>
          </a:solidFill>
        </p:spPr>
        <p:txBody>
          <a:bodyPr wrap="square" lIns="180000" tIns="46800" rIns="36000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44" name="文字版面配置區 11"/>
          <p:cNvSpPr>
            <a:spLocks noGrp="1"/>
          </p:cNvSpPr>
          <p:nvPr>
            <p:ph type="body" sz="quarter" idx="69"/>
          </p:nvPr>
        </p:nvSpPr>
        <p:spPr>
          <a:xfrm>
            <a:off x="4868020" y="4695172"/>
            <a:ext cx="1295836" cy="1065414"/>
          </a:xfrm>
          <a:prstGeom prst="round2DiagRect">
            <a:avLst>
              <a:gd name="adj1" fmla="val 16667"/>
              <a:gd name="adj2" fmla="val 1380"/>
            </a:avLst>
          </a:prstGeom>
          <a:solidFill>
            <a:schemeClr val="accent6"/>
          </a:solidFill>
        </p:spPr>
        <p:txBody>
          <a:bodyPr wrap="square" lIns="180000" tIns="46800" rIns="36000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45" name="文字版面配置區 11"/>
          <p:cNvSpPr>
            <a:spLocks noGrp="1"/>
          </p:cNvSpPr>
          <p:nvPr>
            <p:ph type="body" sz="quarter" idx="70"/>
          </p:nvPr>
        </p:nvSpPr>
        <p:spPr>
          <a:xfrm>
            <a:off x="2755929" y="4695172"/>
            <a:ext cx="1295836" cy="1065414"/>
          </a:xfrm>
          <a:prstGeom prst="round2DiagRect">
            <a:avLst>
              <a:gd name="adj1" fmla="val 16667"/>
              <a:gd name="adj2" fmla="val 1380"/>
            </a:avLst>
          </a:prstGeom>
          <a:solidFill>
            <a:srgbClr val="0085BD"/>
          </a:solidFill>
        </p:spPr>
        <p:txBody>
          <a:bodyPr wrap="square" lIns="180000" tIns="46800" rIns="36000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46" name="文字版面配置區 11"/>
          <p:cNvSpPr>
            <a:spLocks noGrp="1"/>
          </p:cNvSpPr>
          <p:nvPr>
            <p:ph type="body" sz="quarter" idx="71"/>
          </p:nvPr>
        </p:nvSpPr>
        <p:spPr>
          <a:xfrm>
            <a:off x="2321923" y="3003779"/>
            <a:ext cx="1295836" cy="1104596"/>
          </a:xfrm>
          <a:prstGeom prst="round2DiagRect">
            <a:avLst>
              <a:gd name="adj1" fmla="val 16667"/>
              <a:gd name="adj2" fmla="val 1380"/>
            </a:avLst>
          </a:prstGeom>
          <a:solidFill>
            <a:schemeClr val="accent2"/>
          </a:solidFill>
        </p:spPr>
        <p:txBody>
          <a:bodyPr wrap="square" lIns="180000" tIns="46800" rIns="36000" anchor="ctr" anchorCtr="0">
            <a:noAutofit/>
          </a:bodyPr>
          <a:lstStyle>
            <a:lvl1pPr marL="0" indent="0" algn="l">
              <a:buFontTx/>
              <a:buNone/>
              <a:tabLst/>
              <a:defRPr sz="1800" b="1" i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47" name="日期版面配置區 2"/>
          <p:cNvSpPr>
            <a:spLocks noGrp="1"/>
          </p:cNvSpPr>
          <p:nvPr>
            <p:ph type="dt" sz="half" idx="10"/>
          </p:nvPr>
        </p:nvSpPr>
        <p:spPr>
          <a:xfrm>
            <a:off x="517358" y="6521116"/>
            <a:ext cx="3854116" cy="200360"/>
          </a:xfrm>
        </p:spPr>
        <p:txBody>
          <a:bodyPr/>
          <a:lstStyle/>
          <a:p>
            <a:endParaRPr kumimoji="1" lang="zh-TW" altLang="en-US" dirty="0"/>
          </a:p>
        </p:txBody>
      </p:sp>
      <p:sp>
        <p:nvSpPr>
          <p:cNvPr id="48" name="文字版面配置區 6"/>
          <p:cNvSpPr>
            <a:spLocks noGrp="1"/>
          </p:cNvSpPr>
          <p:nvPr>
            <p:ph type="body" sz="quarter" idx="32"/>
          </p:nvPr>
        </p:nvSpPr>
        <p:spPr>
          <a:xfrm>
            <a:off x="309715" y="840517"/>
            <a:ext cx="8072117" cy="457200"/>
          </a:xfrm>
        </p:spPr>
        <p:txBody>
          <a:bodyPr tIns="72000" anchor="ctr" anchorCtr="0">
            <a:noAutofit/>
          </a:bodyPr>
          <a:lstStyle>
            <a:lvl1pPr marL="0" indent="0">
              <a:buFontTx/>
              <a:buNone/>
              <a:defRPr sz="3200" b="0" i="0">
                <a:solidFill>
                  <a:schemeClr val="bg2">
                    <a:lumMod val="25000"/>
                  </a:schemeClr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22" name="文字版面配置區 5"/>
          <p:cNvSpPr>
            <a:spLocks noGrp="1"/>
          </p:cNvSpPr>
          <p:nvPr>
            <p:ph type="body" sz="quarter" idx="72"/>
          </p:nvPr>
        </p:nvSpPr>
        <p:spPr>
          <a:xfrm>
            <a:off x="358442" y="3026720"/>
            <a:ext cx="1904405" cy="1062037"/>
          </a:xfrm>
        </p:spPr>
        <p:txBody>
          <a:bodyPr wrap="square">
            <a:noAutofit/>
          </a:bodyPr>
          <a:lstStyle>
            <a:lvl1pPr marL="0" indent="0" algn="just">
              <a:buFontTx/>
              <a:buNone/>
              <a:defRPr sz="16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62" name="文字版面配置區 5"/>
          <p:cNvSpPr>
            <a:spLocks noGrp="1"/>
          </p:cNvSpPr>
          <p:nvPr>
            <p:ph type="body" sz="quarter" idx="74"/>
          </p:nvPr>
        </p:nvSpPr>
        <p:spPr>
          <a:xfrm>
            <a:off x="790264" y="4698549"/>
            <a:ext cx="1904405" cy="1062037"/>
          </a:xfrm>
        </p:spPr>
        <p:txBody>
          <a:bodyPr wrap="square">
            <a:noAutofit/>
          </a:bodyPr>
          <a:lstStyle>
            <a:lvl1pPr marL="0" indent="0" algn="just">
              <a:buFontTx/>
              <a:buNone/>
              <a:defRPr sz="16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83" name="文字版面配置區 5"/>
          <p:cNvSpPr>
            <a:spLocks noGrp="1"/>
          </p:cNvSpPr>
          <p:nvPr>
            <p:ph type="body" sz="quarter" idx="75"/>
          </p:nvPr>
        </p:nvSpPr>
        <p:spPr>
          <a:xfrm>
            <a:off x="6269646" y="4698549"/>
            <a:ext cx="1904405" cy="1062037"/>
          </a:xfrm>
        </p:spPr>
        <p:txBody>
          <a:bodyPr wrap="square">
            <a:noAutofit/>
          </a:bodyPr>
          <a:lstStyle>
            <a:lvl1pPr marL="0" indent="0" algn="just">
              <a:buFontTx/>
              <a:buNone/>
              <a:defRPr sz="16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84" name="文字版面配置區 5"/>
          <p:cNvSpPr>
            <a:spLocks noGrp="1"/>
          </p:cNvSpPr>
          <p:nvPr>
            <p:ph type="body" sz="quarter" idx="76"/>
          </p:nvPr>
        </p:nvSpPr>
        <p:spPr>
          <a:xfrm>
            <a:off x="6631290" y="2991078"/>
            <a:ext cx="1904405" cy="1062037"/>
          </a:xfrm>
        </p:spPr>
        <p:txBody>
          <a:bodyPr wrap="square">
            <a:noAutofit/>
          </a:bodyPr>
          <a:lstStyle>
            <a:lvl1pPr marL="0" indent="0" algn="just">
              <a:buFontTx/>
              <a:buNone/>
              <a:defRPr sz="16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85" name="文字版面配置區 5"/>
          <p:cNvSpPr>
            <a:spLocks noGrp="1"/>
          </p:cNvSpPr>
          <p:nvPr>
            <p:ph type="body" sz="quarter" idx="77"/>
          </p:nvPr>
        </p:nvSpPr>
        <p:spPr>
          <a:xfrm>
            <a:off x="5139626" y="1707479"/>
            <a:ext cx="1904405" cy="1062037"/>
          </a:xfrm>
        </p:spPr>
        <p:txBody>
          <a:bodyPr wrap="square">
            <a:noAutofit/>
          </a:bodyPr>
          <a:lstStyle>
            <a:lvl1pPr marL="0" indent="0" algn="just">
              <a:buFontTx/>
              <a:buNone/>
              <a:defRPr sz="16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流程圖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16387" cy="591039"/>
          </a:xfrm>
          <a:prstGeom prst="rect">
            <a:avLst/>
          </a:prstGeom>
        </p:spPr>
      </p:pic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FEE37E-A2E1-EA45-8C29-2B97D3975B1F}" type="slidenum">
              <a:rPr kumimoji="1" lang="zh-TW" altLang="en-US" smtClean="0"/>
              <a:pPr/>
              <a:t>‹#›</a:t>
            </a:fld>
            <a:endParaRPr kumimoji="1" lang="zh-TW" altLang="en-US" dirty="0"/>
          </a:p>
        </p:txBody>
      </p:sp>
      <p:sp>
        <p:nvSpPr>
          <p:cNvPr id="6" name="標題 7"/>
          <p:cNvSpPr>
            <a:spLocks noGrp="1"/>
          </p:cNvSpPr>
          <p:nvPr>
            <p:ph type="title"/>
          </p:nvPr>
        </p:nvSpPr>
        <p:spPr>
          <a:xfrm>
            <a:off x="309715" y="146963"/>
            <a:ext cx="8072117" cy="665799"/>
          </a:xfrm>
        </p:spPr>
        <p:txBody>
          <a:bodyPr tIns="10800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kumimoji="1" lang="zh-TW" altLang="en-US" dirty="0"/>
              <a:t>按一下以編輯母片標題樣式</a:t>
            </a:r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33"/>
          </p:nvPr>
        </p:nvSpPr>
        <p:spPr>
          <a:xfrm>
            <a:off x="579739" y="1529066"/>
            <a:ext cx="1549654" cy="1320955"/>
          </a:xfrm>
          <a:prstGeom prst="round2DiagRect">
            <a:avLst>
              <a:gd name="adj1" fmla="val 16667"/>
              <a:gd name="adj2" fmla="val 1380"/>
            </a:avLst>
          </a:prstGeom>
          <a:solidFill>
            <a:schemeClr val="accent6"/>
          </a:solidFill>
        </p:spPr>
        <p:txBody>
          <a:bodyPr wrap="square" lIns="180000" tIns="46800" rIns="36000" anchor="ctr" anchorCtr="0">
            <a:noAutofit/>
          </a:bodyPr>
          <a:lstStyle>
            <a:lvl1pPr marL="0" indent="0" algn="l">
              <a:buFontTx/>
              <a:buNone/>
              <a:tabLst/>
              <a:defRPr sz="1800" b="1" i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14" name="文字版面配置區 13"/>
          <p:cNvSpPr>
            <a:spLocks noGrp="1"/>
          </p:cNvSpPr>
          <p:nvPr>
            <p:ph type="body" sz="quarter" idx="34"/>
          </p:nvPr>
        </p:nvSpPr>
        <p:spPr>
          <a:xfrm>
            <a:off x="416900" y="3001596"/>
            <a:ext cx="1874774" cy="1304331"/>
          </a:xfrm>
        </p:spPr>
        <p:txBody>
          <a:bodyPr lIns="72000" rIns="72000">
            <a:normAutofit/>
          </a:bodyPr>
          <a:lstStyle>
            <a:lvl1pPr marL="0" indent="0" algn="ctr">
              <a:buFontTx/>
              <a:buNone/>
              <a:defRPr sz="1600" b="0" i="0">
                <a:solidFill>
                  <a:schemeClr val="bg2">
                    <a:lumMod val="50000"/>
                  </a:schemeClr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18" name="文字版面配置區 13"/>
          <p:cNvSpPr>
            <a:spLocks noGrp="1"/>
          </p:cNvSpPr>
          <p:nvPr>
            <p:ph type="body" sz="quarter" idx="36"/>
          </p:nvPr>
        </p:nvSpPr>
        <p:spPr>
          <a:xfrm>
            <a:off x="2551753" y="4474126"/>
            <a:ext cx="1874774" cy="1304331"/>
          </a:xfrm>
        </p:spPr>
        <p:txBody>
          <a:bodyPr lIns="72000" rIns="72000">
            <a:normAutofit/>
          </a:bodyPr>
          <a:lstStyle>
            <a:lvl1pPr marL="0" indent="0" algn="ctr">
              <a:buFontTx/>
              <a:buNone/>
              <a:defRPr sz="1600" b="0" i="0">
                <a:solidFill>
                  <a:schemeClr val="bg2">
                    <a:lumMod val="50000"/>
                  </a:schemeClr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20" name="文字版面配置區 13"/>
          <p:cNvSpPr>
            <a:spLocks noGrp="1"/>
          </p:cNvSpPr>
          <p:nvPr>
            <p:ph type="body" sz="quarter" idx="38"/>
          </p:nvPr>
        </p:nvSpPr>
        <p:spPr>
          <a:xfrm>
            <a:off x="4716217" y="2978496"/>
            <a:ext cx="1874774" cy="1304331"/>
          </a:xfrm>
        </p:spPr>
        <p:txBody>
          <a:bodyPr lIns="72000" rIns="72000">
            <a:normAutofit/>
          </a:bodyPr>
          <a:lstStyle>
            <a:lvl1pPr marL="0" indent="0" algn="ctr">
              <a:buFontTx/>
              <a:buNone/>
              <a:defRPr sz="1600" b="0" i="0">
                <a:solidFill>
                  <a:schemeClr val="bg2">
                    <a:lumMod val="50000"/>
                  </a:schemeClr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22" name="文字版面配置區 13"/>
          <p:cNvSpPr>
            <a:spLocks noGrp="1"/>
          </p:cNvSpPr>
          <p:nvPr>
            <p:ph type="body" sz="quarter" idx="40"/>
          </p:nvPr>
        </p:nvSpPr>
        <p:spPr>
          <a:xfrm>
            <a:off x="6835594" y="4474126"/>
            <a:ext cx="1874774" cy="1304331"/>
          </a:xfrm>
        </p:spPr>
        <p:txBody>
          <a:bodyPr lIns="72000" rIns="72000">
            <a:normAutofit/>
          </a:bodyPr>
          <a:lstStyle>
            <a:lvl1pPr marL="0" indent="0" algn="ctr">
              <a:buFontTx/>
              <a:buNone/>
              <a:defRPr sz="1600" b="0" i="0">
                <a:solidFill>
                  <a:schemeClr val="bg2">
                    <a:lumMod val="50000"/>
                  </a:schemeClr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cxnSp>
        <p:nvCxnSpPr>
          <p:cNvPr id="31" name="肘形接點 30"/>
          <p:cNvCxnSpPr>
            <a:stCxn id="12" idx="0"/>
            <a:endCxn id="47" idx="2"/>
          </p:cNvCxnSpPr>
          <p:nvPr userDrawn="1"/>
        </p:nvCxnSpPr>
        <p:spPr>
          <a:xfrm>
            <a:off x="2129393" y="2189544"/>
            <a:ext cx="599725" cy="1472528"/>
          </a:xfrm>
          <a:prstGeom prst="bentConnector3">
            <a:avLst>
              <a:gd name="adj1" fmla="val 50000"/>
            </a:avLst>
          </a:prstGeom>
          <a:ln w="15875">
            <a:gradFill>
              <a:gsLst>
                <a:gs pos="0">
                  <a:schemeClr val="accent6"/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肘形接點 32"/>
          <p:cNvCxnSpPr>
            <a:stCxn id="51" idx="2"/>
            <a:endCxn id="47" idx="0"/>
          </p:cNvCxnSpPr>
          <p:nvPr userDrawn="1"/>
        </p:nvCxnSpPr>
        <p:spPr>
          <a:xfrm rot="10800000" flipV="1">
            <a:off x="4278772" y="2189544"/>
            <a:ext cx="600132" cy="1472528"/>
          </a:xfrm>
          <a:prstGeom prst="bentConnector3">
            <a:avLst>
              <a:gd name="adj1" fmla="val 50000"/>
            </a:avLst>
          </a:prstGeom>
          <a:ln w="15875">
            <a:gradFill>
              <a:gsLst>
                <a:gs pos="0">
                  <a:schemeClr val="accent6"/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肘形接點 39"/>
          <p:cNvCxnSpPr>
            <a:stCxn id="51" idx="0"/>
            <a:endCxn id="52" idx="2"/>
          </p:cNvCxnSpPr>
          <p:nvPr userDrawn="1"/>
        </p:nvCxnSpPr>
        <p:spPr>
          <a:xfrm>
            <a:off x="6428558" y="2189544"/>
            <a:ext cx="569723" cy="1472529"/>
          </a:xfrm>
          <a:prstGeom prst="bentConnector3">
            <a:avLst>
              <a:gd name="adj1" fmla="val 50000"/>
            </a:avLst>
          </a:prstGeom>
          <a:ln w="15875">
            <a:gradFill>
              <a:gsLst>
                <a:gs pos="0">
                  <a:schemeClr val="accent6"/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字版面配置區 13"/>
          <p:cNvSpPr>
            <a:spLocks noGrp="1"/>
          </p:cNvSpPr>
          <p:nvPr>
            <p:ph type="body" sz="quarter" idx="41"/>
          </p:nvPr>
        </p:nvSpPr>
        <p:spPr>
          <a:xfrm>
            <a:off x="295432" y="5890297"/>
            <a:ext cx="8631673" cy="51117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 i="0">
                <a:solidFill>
                  <a:schemeClr val="tx1">
                    <a:lumMod val="50000"/>
                    <a:lumOff val="50000"/>
                  </a:schemeClr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47" name="文字版面配置區 11"/>
          <p:cNvSpPr>
            <a:spLocks noGrp="1"/>
          </p:cNvSpPr>
          <p:nvPr>
            <p:ph type="body" sz="quarter" idx="42"/>
          </p:nvPr>
        </p:nvSpPr>
        <p:spPr>
          <a:xfrm>
            <a:off x="2729118" y="3001594"/>
            <a:ext cx="1549654" cy="1320955"/>
          </a:xfrm>
          <a:prstGeom prst="round2DiagRect">
            <a:avLst>
              <a:gd name="adj1" fmla="val 16667"/>
              <a:gd name="adj2" fmla="val 1380"/>
            </a:avLst>
          </a:prstGeom>
          <a:solidFill>
            <a:schemeClr val="accent1"/>
          </a:solidFill>
        </p:spPr>
        <p:txBody>
          <a:bodyPr wrap="square" lIns="180000" tIns="46800" rIns="36000" anchor="ctr" anchorCtr="0">
            <a:noAutofit/>
          </a:bodyPr>
          <a:lstStyle>
            <a:lvl1pPr marL="0" indent="0" algn="l">
              <a:buFontTx/>
              <a:buNone/>
              <a:tabLst/>
              <a:defRPr sz="1800" b="1" i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51" name="文字版面配置區 11"/>
          <p:cNvSpPr>
            <a:spLocks noGrp="1"/>
          </p:cNvSpPr>
          <p:nvPr>
            <p:ph type="body" sz="quarter" idx="43"/>
          </p:nvPr>
        </p:nvSpPr>
        <p:spPr>
          <a:xfrm>
            <a:off x="4878904" y="1529066"/>
            <a:ext cx="1549654" cy="1320955"/>
          </a:xfrm>
          <a:prstGeom prst="round2DiagRect">
            <a:avLst>
              <a:gd name="adj1" fmla="val 16667"/>
              <a:gd name="adj2" fmla="val 1380"/>
            </a:avLst>
          </a:prstGeom>
          <a:solidFill>
            <a:schemeClr val="accent6"/>
          </a:solidFill>
        </p:spPr>
        <p:txBody>
          <a:bodyPr wrap="square" lIns="180000" tIns="46800" rIns="36000" anchor="ctr" anchorCtr="0">
            <a:noAutofit/>
          </a:bodyPr>
          <a:lstStyle>
            <a:lvl1pPr marL="0" indent="0" algn="l">
              <a:buFontTx/>
              <a:buNone/>
              <a:tabLst/>
              <a:defRPr sz="1800" b="1" i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52" name="文字版面配置區 11"/>
          <p:cNvSpPr>
            <a:spLocks noGrp="1"/>
          </p:cNvSpPr>
          <p:nvPr>
            <p:ph type="body" sz="quarter" idx="44"/>
          </p:nvPr>
        </p:nvSpPr>
        <p:spPr>
          <a:xfrm>
            <a:off x="6998281" y="3001595"/>
            <a:ext cx="1549654" cy="1320955"/>
          </a:xfrm>
          <a:prstGeom prst="round2DiagRect">
            <a:avLst>
              <a:gd name="adj1" fmla="val 16667"/>
              <a:gd name="adj2" fmla="val 1380"/>
            </a:avLst>
          </a:prstGeom>
          <a:solidFill>
            <a:schemeClr val="accent1"/>
          </a:solidFill>
        </p:spPr>
        <p:txBody>
          <a:bodyPr wrap="square" lIns="180000" tIns="46800" rIns="36000" anchor="ctr" anchorCtr="0">
            <a:noAutofit/>
          </a:bodyPr>
          <a:lstStyle>
            <a:lvl1pPr marL="0" indent="0" algn="l">
              <a:buFontTx/>
              <a:buNone/>
              <a:tabLst/>
              <a:defRPr sz="1800" b="1" i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19" name="文字版面配置區 6"/>
          <p:cNvSpPr>
            <a:spLocks noGrp="1"/>
          </p:cNvSpPr>
          <p:nvPr>
            <p:ph type="body" sz="quarter" idx="32"/>
          </p:nvPr>
        </p:nvSpPr>
        <p:spPr>
          <a:xfrm>
            <a:off x="309715" y="840517"/>
            <a:ext cx="8072117" cy="457200"/>
          </a:xfrm>
        </p:spPr>
        <p:txBody>
          <a:bodyPr tIns="72000" anchor="ctr" anchorCtr="0">
            <a:noAutofit/>
          </a:bodyPr>
          <a:lstStyle>
            <a:lvl1pPr marL="0" indent="0">
              <a:buFontTx/>
              <a:buNone/>
              <a:defRPr sz="3200" b="0" i="0">
                <a:solidFill>
                  <a:schemeClr val="bg2">
                    <a:lumMod val="25000"/>
                  </a:schemeClr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43818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關係連結圖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群組 12"/>
          <p:cNvGrpSpPr/>
          <p:nvPr userDrawn="1"/>
        </p:nvGrpSpPr>
        <p:grpSpPr>
          <a:xfrm>
            <a:off x="2818501" y="2267471"/>
            <a:ext cx="1091187" cy="2495855"/>
            <a:chOff x="2818501" y="2267471"/>
            <a:chExt cx="1091187" cy="2495855"/>
          </a:xfrm>
        </p:grpSpPr>
        <p:cxnSp>
          <p:nvCxnSpPr>
            <p:cNvPr id="44" name="直線接點 43"/>
            <p:cNvCxnSpPr/>
            <p:nvPr userDrawn="1"/>
          </p:nvCxnSpPr>
          <p:spPr>
            <a:xfrm flipH="1">
              <a:off x="2818501" y="4220932"/>
              <a:ext cx="1027140" cy="542394"/>
            </a:xfrm>
            <a:prstGeom prst="line">
              <a:avLst/>
            </a:prstGeom>
            <a:ln w="158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接點 46"/>
            <p:cNvCxnSpPr/>
            <p:nvPr userDrawn="1"/>
          </p:nvCxnSpPr>
          <p:spPr>
            <a:xfrm flipH="1" flipV="1">
              <a:off x="2818501" y="3433432"/>
              <a:ext cx="1040495" cy="451"/>
            </a:xfrm>
            <a:prstGeom prst="line">
              <a:avLst/>
            </a:prstGeom>
            <a:ln w="158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線接點 4"/>
            <p:cNvCxnSpPr/>
            <p:nvPr userDrawn="1"/>
          </p:nvCxnSpPr>
          <p:spPr>
            <a:xfrm flipH="1" flipV="1">
              <a:off x="3063875" y="2267471"/>
              <a:ext cx="845813" cy="549451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文字版面配置區 65"/>
          <p:cNvSpPr>
            <a:spLocks noGrp="1"/>
          </p:cNvSpPr>
          <p:nvPr>
            <p:ph type="body" sz="quarter" idx="71"/>
          </p:nvPr>
        </p:nvSpPr>
        <p:spPr>
          <a:xfrm>
            <a:off x="2363688" y="1686302"/>
            <a:ext cx="909626" cy="909804"/>
          </a:xfrm>
          <a:prstGeom prst="ellipse">
            <a:avLst/>
          </a:prstGeom>
          <a:solidFill>
            <a:schemeClr val="bg1"/>
          </a:solidFill>
          <a:ln w="15875">
            <a:solidFill>
              <a:srgbClr val="0085BD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800">
                <a:noFill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FEE37E-A2E1-EA45-8C29-2B97D3975B1F}" type="slidenum">
              <a:rPr kumimoji="1" lang="zh-TW" altLang="en-US" smtClean="0"/>
              <a:pPr/>
              <a:t>‹#›</a:t>
            </a:fld>
            <a:endParaRPr kumimoji="1"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16387" cy="591039"/>
          </a:xfrm>
          <a:prstGeom prst="rect">
            <a:avLst/>
          </a:prstGeom>
        </p:spPr>
      </p:pic>
      <p:sp>
        <p:nvSpPr>
          <p:cNvPr id="7" name="標題 7"/>
          <p:cNvSpPr>
            <a:spLocks noGrp="1"/>
          </p:cNvSpPr>
          <p:nvPr>
            <p:ph type="title"/>
          </p:nvPr>
        </p:nvSpPr>
        <p:spPr>
          <a:xfrm>
            <a:off x="309715" y="146963"/>
            <a:ext cx="8072117" cy="665799"/>
          </a:xfrm>
        </p:spPr>
        <p:txBody>
          <a:bodyPr tIns="108000"/>
          <a:lstStyle>
            <a:lvl1pPr algn="just">
              <a:defRPr>
                <a:solidFill>
                  <a:schemeClr val="accent2"/>
                </a:solidFill>
              </a:defRPr>
            </a:lvl1pPr>
          </a:lstStyle>
          <a:p>
            <a:r>
              <a:rPr kumimoji="1" lang="zh-TW" altLang="en-US" dirty="0"/>
              <a:t>按一下以編輯母片標題樣式</a:t>
            </a:r>
          </a:p>
        </p:txBody>
      </p:sp>
      <p:sp>
        <p:nvSpPr>
          <p:cNvPr id="8" name="文字版面配置區 6"/>
          <p:cNvSpPr>
            <a:spLocks noGrp="1"/>
          </p:cNvSpPr>
          <p:nvPr>
            <p:ph type="body" sz="quarter" idx="32"/>
          </p:nvPr>
        </p:nvSpPr>
        <p:spPr>
          <a:xfrm>
            <a:off x="309715" y="840517"/>
            <a:ext cx="8072117" cy="457200"/>
          </a:xfrm>
        </p:spPr>
        <p:txBody>
          <a:bodyPr tIns="72000" anchor="ctr" anchorCtr="0">
            <a:noAutofit/>
          </a:bodyPr>
          <a:lstStyle>
            <a:lvl1pPr marL="0" indent="0">
              <a:buFontTx/>
              <a:buNone/>
              <a:defRPr sz="3200" b="0" i="0">
                <a:solidFill>
                  <a:schemeClr val="bg2">
                    <a:lumMod val="25000"/>
                  </a:schemeClr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51" name="文字版面配置區 13"/>
          <p:cNvSpPr>
            <a:spLocks noGrp="1"/>
          </p:cNvSpPr>
          <p:nvPr userDrawn="1">
            <p:ph type="body" sz="quarter" idx="41"/>
          </p:nvPr>
        </p:nvSpPr>
        <p:spPr>
          <a:xfrm>
            <a:off x="295432" y="5890297"/>
            <a:ext cx="8631673" cy="51117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 b="0" i="0">
                <a:solidFill>
                  <a:schemeClr val="tx1">
                    <a:lumMod val="50000"/>
                    <a:lumOff val="50000"/>
                  </a:schemeClr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66" name="文字版面配置區 65"/>
          <p:cNvSpPr>
            <a:spLocks noGrp="1"/>
          </p:cNvSpPr>
          <p:nvPr>
            <p:ph type="body" sz="quarter" idx="42"/>
          </p:nvPr>
        </p:nvSpPr>
        <p:spPr>
          <a:xfrm>
            <a:off x="3980376" y="2852772"/>
            <a:ext cx="1261784" cy="1262028"/>
          </a:xfrm>
          <a:prstGeom prst="round2DiagRect">
            <a:avLst/>
          </a:prstGeom>
          <a:solidFill>
            <a:schemeClr val="accent3"/>
          </a:solidFill>
        </p:spPr>
        <p:txBody>
          <a:bodyPr anchor="ctr" anchorCtr="0"/>
          <a:lstStyle>
            <a:lvl1pPr marL="0" indent="0" algn="ctr">
              <a:buFontTx/>
              <a:buNone/>
              <a:defRPr b="1" i="0" baseline="0">
                <a:noFill/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67" name="文字版面配置區 65"/>
          <p:cNvSpPr>
            <a:spLocks noGrp="1"/>
          </p:cNvSpPr>
          <p:nvPr>
            <p:ph type="body" sz="quarter" idx="43"/>
          </p:nvPr>
        </p:nvSpPr>
        <p:spPr>
          <a:xfrm>
            <a:off x="2439875" y="1763104"/>
            <a:ext cx="757254" cy="757402"/>
          </a:xfrm>
          <a:prstGeom prst="ellipse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buFontTx/>
              <a:buNone/>
              <a:defRPr sz="1800">
                <a:noFill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94" name="文字版面配置區 93"/>
          <p:cNvSpPr>
            <a:spLocks noGrp="1"/>
          </p:cNvSpPr>
          <p:nvPr>
            <p:ph type="body" sz="quarter" idx="49"/>
          </p:nvPr>
        </p:nvSpPr>
        <p:spPr>
          <a:xfrm>
            <a:off x="381864" y="1944202"/>
            <a:ext cx="1863725" cy="701911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30" name="文字版面配置區 93"/>
          <p:cNvSpPr>
            <a:spLocks noGrp="1"/>
          </p:cNvSpPr>
          <p:nvPr>
            <p:ph type="body" sz="quarter" idx="58"/>
          </p:nvPr>
        </p:nvSpPr>
        <p:spPr>
          <a:xfrm>
            <a:off x="381864" y="1695633"/>
            <a:ext cx="1863725" cy="263823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600" b="1" i="0">
                <a:solidFill>
                  <a:schemeClr val="accent2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32" name="文字版面配置區 93"/>
          <p:cNvSpPr>
            <a:spLocks noGrp="1"/>
          </p:cNvSpPr>
          <p:nvPr>
            <p:ph type="body" sz="quarter" idx="59"/>
          </p:nvPr>
        </p:nvSpPr>
        <p:spPr>
          <a:xfrm>
            <a:off x="381864" y="3184226"/>
            <a:ext cx="1863725" cy="701911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33" name="文字版面配置區 93"/>
          <p:cNvSpPr>
            <a:spLocks noGrp="1"/>
          </p:cNvSpPr>
          <p:nvPr>
            <p:ph type="body" sz="quarter" idx="60"/>
          </p:nvPr>
        </p:nvSpPr>
        <p:spPr>
          <a:xfrm>
            <a:off x="381864" y="2935657"/>
            <a:ext cx="1863725" cy="263823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600" b="1" i="0">
                <a:solidFill>
                  <a:schemeClr val="accent2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34" name="文字版面配置區 93"/>
          <p:cNvSpPr>
            <a:spLocks noGrp="1"/>
          </p:cNvSpPr>
          <p:nvPr>
            <p:ph type="body" sz="quarter" idx="61"/>
          </p:nvPr>
        </p:nvSpPr>
        <p:spPr>
          <a:xfrm>
            <a:off x="381864" y="4508965"/>
            <a:ext cx="1863725" cy="701911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14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35" name="文字版面配置區 93"/>
          <p:cNvSpPr>
            <a:spLocks noGrp="1"/>
          </p:cNvSpPr>
          <p:nvPr>
            <p:ph type="body" sz="quarter" idx="62"/>
          </p:nvPr>
        </p:nvSpPr>
        <p:spPr>
          <a:xfrm>
            <a:off x="381864" y="4260396"/>
            <a:ext cx="1863725" cy="263823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600" b="1" i="0">
                <a:solidFill>
                  <a:schemeClr val="accent2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36" name="文字版面配置區 93"/>
          <p:cNvSpPr>
            <a:spLocks noGrp="1"/>
          </p:cNvSpPr>
          <p:nvPr>
            <p:ph type="body" sz="quarter" idx="63"/>
          </p:nvPr>
        </p:nvSpPr>
        <p:spPr>
          <a:xfrm>
            <a:off x="6985315" y="1944202"/>
            <a:ext cx="1863725" cy="701911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37" name="文字版面配置區 93"/>
          <p:cNvSpPr>
            <a:spLocks noGrp="1"/>
          </p:cNvSpPr>
          <p:nvPr>
            <p:ph type="body" sz="quarter" idx="64"/>
          </p:nvPr>
        </p:nvSpPr>
        <p:spPr>
          <a:xfrm>
            <a:off x="6985315" y="1695633"/>
            <a:ext cx="1863725" cy="263823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600" b="1" i="0">
                <a:solidFill>
                  <a:schemeClr val="accent2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38" name="文字版面配置區 93"/>
          <p:cNvSpPr>
            <a:spLocks noGrp="1"/>
          </p:cNvSpPr>
          <p:nvPr>
            <p:ph type="body" sz="quarter" idx="65"/>
          </p:nvPr>
        </p:nvSpPr>
        <p:spPr>
          <a:xfrm>
            <a:off x="6985315" y="3184226"/>
            <a:ext cx="1863725" cy="701911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39" name="文字版面配置區 93"/>
          <p:cNvSpPr>
            <a:spLocks noGrp="1"/>
          </p:cNvSpPr>
          <p:nvPr>
            <p:ph type="body" sz="quarter" idx="66"/>
          </p:nvPr>
        </p:nvSpPr>
        <p:spPr>
          <a:xfrm>
            <a:off x="6985315" y="2935657"/>
            <a:ext cx="1863725" cy="263823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600" b="1" i="0">
                <a:solidFill>
                  <a:schemeClr val="accent2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40" name="文字版面配置區 93"/>
          <p:cNvSpPr>
            <a:spLocks noGrp="1"/>
          </p:cNvSpPr>
          <p:nvPr>
            <p:ph type="body" sz="quarter" idx="67"/>
          </p:nvPr>
        </p:nvSpPr>
        <p:spPr>
          <a:xfrm>
            <a:off x="6985315" y="4508965"/>
            <a:ext cx="1863725" cy="701911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41" name="文字版面配置區 93"/>
          <p:cNvSpPr>
            <a:spLocks noGrp="1"/>
          </p:cNvSpPr>
          <p:nvPr>
            <p:ph type="body" sz="quarter" idx="68"/>
          </p:nvPr>
        </p:nvSpPr>
        <p:spPr>
          <a:xfrm>
            <a:off x="6985315" y="4260396"/>
            <a:ext cx="1863725" cy="263823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600" b="1" i="0">
                <a:solidFill>
                  <a:schemeClr val="accent2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48" name="文字版面配置區 65"/>
          <p:cNvSpPr>
            <a:spLocks noGrp="1"/>
          </p:cNvSpPr>
          <p:nvPr>
            <p:ph type="body" sz="quarter" idx="70"/>
          </p:nvPr>
        </p:nvSpPr>
        <p:spPr>
          <a:xfrm>
            <a:off x="2363688" y="2975426"/>
            <a:ext cx="909626" cy="90980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6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800">
                <a:noFill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68" name="文字版面配置區 65"/>
          <p:cNvSpPr>
            <a:spLocks noGrp="1"/>
          </p:cNvSpPr>
          <p:nvPr>
            <p:ph type="body" sz="quarter" idx="44" hasCustomPrompt="1"/>
          </p:nvPr>
        </p:nvSpPr>
        <p:spPr>
          <a:xfrm>
            <a:off x="2439875" y="3054731"/>
            <a:ext cx="757254" cy="757402"/>
          </a:xfrm>
          <a:prstGeom prst="ellipse">
            <a:avLst/>
          </a:prstGeom>
          <a:solidFill>
            <a:schemeClr val="accent6"/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800">
                <a:noFill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TW" altLang="en-US" dirty="0"/>
              <a:t>ＣＶ</a:t>
            </a:r>
          </a:p>
        </p:txBody>
      </p:sp>
      <p:sp>
        <p:nvSpPr>
          <p:cNvPr id="46" name="文字版面配置區 65"/>
          <p:cNvSpPr>
            <a:spLocks noGrp="1"/>
          </p:cNvSpPr>
          <p:nvPr>
            <p:ph type="body" sz="quarter" idx="69"/>
          </p:nvPr>
        </p:nvSpPr>
        <p:spPr>
          <a:xfrm>
            <a:off x="2361489" y="4345059"/>
            <a:ext cx="909626" cy="90980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4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800">
                <a:noFill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69" name="文字版面配置區 65"/>
          <p:cNvSpPr>
            <a:spLocks noGrp="1"/>
          </p:cNvSpPr>
          <p:nvPr>
            <p:ph type="body" sz="quarter" idx="45"/>
          </p:nvPr>
        </p:nvSpPr>
        <p:spPr>
          <a:xfrm>
            <a:off x="2437675" y="4421260"/>
            <a:ext cx="757254" cy="757402"/>
          </a:xfrm>
          <a:prstGeom prst="ellipse">
            <a:avLst/>
          </a:prstGeom>
          <a:solidFill>
            <a:schemeClr val="accent4"/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800">
                <a:noFill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cxnSp>
        <p:nvCxnSpPr>
          <p:cNvPr id="52" name="直線接點 51"/>
          <p:cNvCxnSpPr/>
          <p:nvPr userDrawn="1"/>
        </p:nvCxnSpPr>
        <p:spPr>
          <a:xfrm rot="10800000" flipH="1">
            <a:off x="5382365" y="2246951"/>
            <a:ext cx="1027140" cy="542394"/>
          </a:xfrm>
          <a:prstGeom prst="line">
            <a:avLst/>
          </a:prstGeom>
          <a:ln w="15875">
            <a:solidFill>
              <a:srgbClr val="008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接點 55"/>
          <p:cNvCxnSpPr/>
          <p:nvPr userDrawn="1"/>
        </p:nvCxnSpPr>
        <p:spPr>
          <a:xfrm rot="10800000" flipH="1" flipV="1">
            <a:off x="5369010" y="3438001"/>
            <a:ext cx="1040495" cy="451"/>
          </a:xfrm>
          <a:prstGeom prst="line">
            <a:avLst/>
          </a:prstGeom>
          <a:ln w="158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接點 56"/>
          <p:cNvCxnSpPr/>
          <p:nvPr userDrawn="1"/>
        </p:nvCxnSpPr>
        <p:spPr>
          <a:xfrm rot="10800000" flipH="1" flipV="1">
            <a:off x="5318318" y="4193355"/>
            <a:ext cx="845813" cy="549451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字版面配置區 65"/>
          <p:cNvSpPr>
            <a:spLocks noGrp="1"/>
          </p:cNvSpPr>
          <p:nvPr>
            <p:ph type="body" sz="quarter" idx="72"/>
          </p:nvPr>
        </p:nvSpPr>
        <p:spPr>
          <a:xfrm>
            <a:off x="5954692" y="1686302"/>
            <a:ext cx="909626" cy="909804"/>
          </a:xfrm>
          <a:prstGeom prst="ellipse">
            <a:avLst/>
          </a:prstGeom>
          <a:solidFill>
            <a:schemeClr val="bg1"/>
          </a:solidFill>
          <a:ln w="15875">
            <a:solidFill>
              <a:srgbClr val="0085BD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800">
                <a:noFill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59" name="文字版面配置區 65"/>
          <p:cNvSpPr>
            <a:spLocks noGrp="1"/>
          </p:cNvSpPr>
          <p:nvPr>
            <p:ph type="body" sz="quarter" idx="73"/>
          </p:nvPr>
        </p:nvSpPr>
        <p:spPr>
          <a:xfrm>
            <a:off x="6030879" y="1763104"/>
            <a:ext cx="757254" cy="757402"/>
          </a:xfrm>
          <a:prstGeom prst="ellipse">
            <a:avLst/>
          </a:prstGeom>
          <a:solidFill>
            <a:schemeClr val="accent2"/>
          </a:solidFill>
        </p:spPr>
        <p:txBody>
          <a:bodyPr vert="horz" anchor="ctr" anchorCtr="0">
            <a:normAutofit/>
          </a:bodyPr>
          <a:lstStyle>
            <a:lvl1pPr marL="0" indent="0" algn="ctr">
              <a:buFontTx/>
              <a:buNone/>
              <a:defRPr sz="1800">
                <a:noFill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60" name="文字版面配置區 65"/>
          <p:cNvSpPr>
            <a:spLocks noGrp="1"/>
          </p:cNvSpPr>
          <p:nvPr>
            <p:ph type="body" sz="quarter" idx="74"/>
          </p:nvPr>
        </p:nvSpPr>
        <p:spPr>
          <a:xfrm>
            <a:off x="5949221" y="2975426"/>
            <a:ext cx="909626" cy="90980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6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800">
                <a:noFill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61" name="文字版面配置區 65"/>
          <p:cNvSpPr>
            <a:spLocks noGrp="1"/>
          </p:cNvSpPr>
          <p:nvPr>
            <p:ph type="body" sz="quarter" idx="75" hasCustomPrompt="1"/>
          </p:nvPr>
        </p:nvSpPr>
        <p:spPr>
          <a:xfrm>
            <a:off x="6025408" y="3054731"/>
            <a:ext cx="757254" cy="757402"/>
          </a:xfrm>
          <a:prstGeom prst="ellipse">
            <a:avLst/>
          </a:prstGeom>
          <a:solidFill>
            <a:schemeClr val="accent6"/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800">
                <a:noFill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TW" altLang="en-US" dirty="0"/>
              <a:t>ＣＶ</a:t>
            </a:r>
          </a:p>
        </p:txBody>
      </p:sp>
      <p:sp>
        <p:nvSpPr>
          <p:cNvPr id="62" name="文字版面配置區 65"/>
          <p:cNvSpPr>
            <a:spLocks noGrp="1"/>
          </p:cNvSpPr>
          <p:nvPr>
            <p:ph type="body" sz="quarter" idx="76"/>
          </p:nvPr>
        </p:nvSpPr>
        <p:spPr>
          <a:xfrm>
            <a:off x="5949222" y="4345059"/>
            <a:ext cx="909626" cy="90980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4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800">
                <a:noFill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63" name="文字版面配置區 65"/>
          <p:cNvSpPr>
            <a:spLocks noGrp="1"/>
          </p:cNvSpPr>
          <p:nvPr>
            <p:ph type="body" sz="quarter" idx="77"/>
          </p:nvPr>
        </p:nvSpPr>
        <p:spPr>
          <a:xfrm>
            <a:off x="6025408" y="4421260"/>
            <a:ext cx="757254" cy="757402"/>
          </a:xfrm>
          <a:prstGeom prst="ellipse">
            <a:avLst/>
          </a:prstGeom>
          <a:solidFill>
            <a:schemeClr val="accent4"/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800">
                <a:noFill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89527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結尾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FEE37E-A2E1-EA45-8C29-2B97D3975B1F}" type="slidenum">
              <a:rPr kumimoji="1" lang="zh-TW" altLang="en-US" smtClean="0"/>
              <a:pPr/>
              <a:t>‹#›</a:t>
            </a:fld>
            <a:endParaRPr kumimoji="1" lang="zh-TW" altLang="en-US" dirty="0"/>
          </a:p>
        </p:txBody>
      </p:sp>
      <p:sp>
        <p:nvSpPr>
          <p:cNvPr id="7" name="文字版面配置區 6"/>
          <p:cNvSpPr>
            <a:spLocks noGrp="1"/>
          </p:cNvSpPr>
          <p:nvPr>
            <p:ph type="body" sz="quarter" idx="12"/>
          </p:nvPr>
        </p:nvSpPr>
        <p:spPr>
          <a:xfrm>
            <a:off x="1913999" y="3672484"/>
            <a:ext cx="5311775" cy="565150"/>
          </a:xfrm>
        </p:spPr>
        <p:txBody>
          <a:bodyPr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8" name="文字版面配置區 6"/>
          <p:cNvSpPr>
            <a:spLocks noGrp="1"/>
          </p:cNvSpPr>
          <p:nvPr>
            <p:ph type="body" sz="quarter" idx="13"/>
          </p:nvPr>
        </p:nvSpPr>
        <p:spPr>
          <a:xfrm>
            <a:off x="1913999" y="4331390"/>
            <a:ext cx="5311775" cy="565150"/>
          </a:xfrm>
        </p:spPr>
        <p:txBody>
          <a:bodyPr anchor="ctr" anchorCtr="0">
            <a:normAutofit/>
          </a:bodyPr>
          <a:lstStyle>
            <a:lvl1pPr marL="0" indent="0">
              <a:buFontTx/>
              <a:buNone/>
              <a:defRPr sz="2800" b="1" i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11" name="文字版面配置區 6"/>
          <p:cNvSpPr>
            <a:spLocks noGrp="1"/>
          </p:cNvSpPr>
          <p:nvPr>
            <p:ph type="body" sz="quarter" idx="15" hasCustomPrompt="1"/>
          </p:nvPr>
        </p:nvSpPr>
        <p:spPr>
          <a:xfrm>
            <a:off x="2777339" y="5055660"/>
            <a:ext cx="4179046" cy="325408"/>
          </a:xfrm>
        </p:spPr>
        <p:txBody>
          <a:bodyPr tIns="72000" anchor="ctr" anchorCtr="0">
            <a:normAutofit/>
          </a:bodyPr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TW" altLang="en-US" dirty="0"/>
              <a:t>電話</a:t>
            </a:r>
            <a:r>
              <a:rPr kumimoji="1" lang="en-US" altLang="zh-TW" dirty="0"/>
              <a:t>:</a:t>
            </a:r>
            <a:endParaRPr kumimoji="1" lang="zh-TW" altLang="en-US" dirty="0"/>
          </a:p>
        </p:txBody>
      </p:sp>
      <p:sp>
        <p:nvSpPr>
          <p:cNvPr id="12" name="文字版面配置區 6"/>
          <p:cNvSpPr>
            <a:spLocks noGrp="1"/>
          </p:cNvSpPr>
          <p:nvPr>
            <p:ph type="body" sz="quarter" idx="16" hasCustomPrompt="1"/>
          </p:nvPr>
        </p:nvSpPr>
        <p:spPr>
          <a:xfrm>
            <a:off x="2777339" y="5490502"/>
            <a:ext cx="4179046" cy="325408"/>
          </a:xfrm>
        </p:spPr>
        <p:txBody>
          <a:bodyPr tIns="72000" anchor="ctr" anchorCtr="0">
            <a:normAutofit/>
          </a:bodyPr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zh-TW" dirty="0"/>
              <a:t>E-mail: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78677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DM_MASTER">
    <p:bg>
      <p:bgPr>
        <a:solidFill>
          <a:srgbClr val="008F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ork_edm/unpack/ppt/media/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869680" y="66294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288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517358" y="6521116"/>
            <a:ext cx="3854116" cy="2003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rgbClr val="0085BD"/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endParaRPr kumimoji="1" lang="zh-TW" alt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6369" y="6521116"/>
            <a:ext cx="1593182" cy="2003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icrosoft JhengHei" charset="-120"/>
                <a:ea typeface="Microsoft JhengHei" charset="-120"/>
                <a:cs typeface="Microsoft JhengHei" charset="-120"/>
              </a:defRPr>
            </a:lvl1pPr>
          </a:lstStyle>
          <a:p>
            <a:fld id="{4AFEE37E-A2E1-EA45-8C29-2B97D3975B1F}" type="slidenum">
              <a:rPr kumimoji="1" lang="zh-TW" altLang="en-US" smtClean="0"/>
              <a:pPr/>
              <a:t>‹#›</a:t>
            </a:fld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60329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5" r:id="rId2"/>
    <p:sldLayoutId id="2147483664" r:id="rId3"/>
    <p:sldLayoutId id="2147483671" r:id="rId4"/>
    <p:sldLayoutId id="2147483669" r:id="rId5"/>
    <p:sldLayoutId id="2147483670" r:id="rId6"/>
    <p:sldLayoutId id="2147483666" r:id="rId7"/>
    <p:sldLayoutId id="2147483667" r:id="rId8"/>
    <p:sldLayoutId id="2147483673" r:id="rId9"/>
    <p:sldLayoutId id="2147483674" r:id="rId10"/>
    <p:sldLayoutId id="2147483672" r:id="rId11"/>
    <p:sldLayoutId id="2147483676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Microsoft JhengHei" charset="-120"/>
          <a:ea typeface="Microsoft JhengHei" charset="-120"/>
          <a:cs typeface="Microsoft JhengHei" charset="-12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Microsoft JhengHei" charset="-120"/>
          <a:ea typeface="Microsoft JhengHei" charset="-120"/>
          <a:cs typeface="Microsoft JhengHei" charset="-12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Microsoft JhengHei" charset="-120"/>
          <a:ea typeface="Microsoft JhengHei" charset="-120"/>
          <a:cs typeface="Microsoft JhengHei" charset="-12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Microsoft JhengHei" charset="-120"/>
          <a:ea typeface="Microsoft JhengHei" charset="-120"/>
          <a:cs typeface="Microsoft JhengHei" charset="-12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icrosoft JhengHei" charset="-120"/>
          <a:ea typeface="Microsoft JhengHei" charset="-120"/>
          <a:cs typeface="Microsoft JhengHei" charset="-12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icrosoft JhengHei" charset="-120"/>
          <a:ea typeface="Microsoft JhengHei" charset="-120"/>
          <a:cs typeface="Microsoft JhengHei" charset="-12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0EA54-CFD4-DAB0-39CB-0A79765BEBC1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70D2823-BE35-43A6-A52D-92FBECEDE18E}"/>
              </a:ext>
            </a:extLst>
          </p:cNvPr>
          <p:cNvSpPr/>
          <p:nvPr/>
        </p:nvSpPr>
        <p:spPr>
          <a:xfrm>
            <a:off x="4912994" y="549896"/>
            <a:ext cx="4364355" cy="987552"/>
          </a:xfrm>
          <a:prstGeom prst="roundRect">
            <a:avLst>
              <a:gd name="adj" fmla="val 7407"/>
            </a:avLst>
          </a:prstGeom>
          <a:solidFill>
            <a:srgbClr val="1C5A97">
              <a:alpha val="8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blurRad="19050" dist="889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zh-TW" altLang="en-US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BC33134E-BFCA-FE3A-2FE7-EDA28320334E}"/>
              </a:ext>
            </a:extLst>
          </p:cNvPr>
          <p:cNvSpPr/>
          <p:nvPr/>
        </p:nvSpPr>
        <p:spPr>
          <a:xfrm>
            <a:off x="4912995" y="549896"/>
            <a:ext cx="109728" cy="987552"/>
          </a:xfrm>
          <a:prstGeom prst="rect">
            <a:avLst/>
          </a:prstGeom>
          <a:solidFill>
            <a:srgbClr val="FFD166"/>
          </a:solidFill>
          <a:ln w="12700">
            <a:solidFill>
              <a:srgbClr val="FFD166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8F46A78-6EAC-A2DF-27AC-5A762C10D9A9}"/>
              </a:ext>
            </a:extLst>
          </p:cNvPr>
          <p:cNvSpPr/>
          <p:nvPr/>
        </p:nvSpPr>
        <p:spPr>
          <a:xfrm>
            <a:off x="5159883" y="677912"/>
            <a:ext cx="31437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富邦證券實習計畫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D1F40FC-3CEB-EB6D-B59F-45AEC3047D63}"/>
              </a:ext>
            </a:extLst>
          </p:cNvPr>
          <p:cNvSpPr/>
          <p:nvPr/>
        </p:nvSpPr>
        <p:spPr>
          <a:xfrm>
            <a:off x="5178171" y="1116824"/>
            <a:ext cx="3300984" cy="2227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zh-TW" altLang="en-US" sz="1200" b="1" dirty="0">
                <a:ln w="6350">
                  <a:solidFill>
                    <a:srgbClr val="FFD166"/>
                  </a:solidFill>
                </a:ln>
                <a:solidFill>
                  <a:srgbClr val="FFD1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大四下學期</a:t>
            </a:r>
            <a:r>
              <a:rPr lang="en-US" altLang="zh-TW" sz="1200" b="1" dirty="0">
                <a:ln w="6350">
                  <a:solidFill>
                    <a:srgbClr val="FFD166"/>
                  </a:solidFill>
                </a:ln>
                <a:solidFill>
                  <a:srgbClr val="FFD1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(116</a:t>
            </a:r>
            <a:r>
              <a:rPr lang="zh-TW" altLang="en-US" sz="1200" b="1" dirty="0">
                <a:ln w="6350">
                  <a:solidFill>
                    <a:srgbClr val="FFD166"/>
                  </a:solidFill>
                </a:ln>
                <a:solidFill>
                  <a:srgbClr val="FFD1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年</a:t>
            </a:r>
            <a:r>
              <a:rPr lang="en-US" altLang="zh-TW" sz="1200" b="1" dirty="0">
                <a:ln w="6350">
                  <a:solidFill>
                    <a:srgbClr val="FFD166"/>
                  </a:solidFill>
                </a:ln>
                <a:solidFill>
                  <a:srgbClr val="FFD1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r>
              <a:rPr lang="zh-TW" altLang="en-US" sz="1200" b="1" dirty="0">
                <a:ln w="6350">
                  <a:solidFill>
                    <a:srgbClr val="FFD166"/>
                  </a:solidFill>
                </a:ln>
                <a:solidFill>
                  <a:srgbClr val="FFD1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月</a:t>
            </a:r>
            <a:r>
              <a:rPr lang="en-US" altLang="zh-TW" sz="1200" b="1" dirty="0">
                <a:ln w="6350">
                  <a:solidFill>
                    <a:srgbClr val="FFD166"/>
                  </a:solidFill>
                </a:ln>
                <a:solidFill>
                  <a:srgbClr val="FFD1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-5</a:t>
            </a:r>
            <a:r>
              <a:rPr lang="zh-TW" altLang="en-US" sz="1200" b="1" dirty="0">
                <a:ln w="6350">
                  <a:solidFill>
                    <a:srgbClr val="FFD166"/>
                  </a:solidFill>
                </a:ln>
                <a:solidFill>
                  <a:srgbClr val="FFD1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月</a:t>
            </a:r>
            <a:r>
              <a:rPr lang="en-US" altLang="zh-TW" sz="1200" b="1" dirty="0">
                <a:ln w="6350">
                  <a:solidFill>
                    <a:srgbClr val="FFD166"/>
                  </a:solidFill>
                </a:ln>
                <a:solidFill>
                  <a:srgbClr val="FFD1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)</a:t>
            </a:r>
            <a:endParaRPr lang="en-US" sz="1200" dirty="0">
              <a:ln w="6350">
                <a:solidFill>
                  <a:srgbClr val="FFD166"/>
                </a:solidFill>
              </a:ln>
              <a:solidFill>
                <a:srgbClr val="FFD166"/>
              </a:solidFill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775FFE13-A89D-DE26-2D96-A47E42CA447C}"/>
              </a:ext>
            </a:extLst>
          </p:cNvPr>
          <p:cNvSpPr/>
          <p:nvPr/>
        </p:nvSpPr>
        <p:spPr>
          <a:xfrm>
            <a:off x="1733106" y="1907666"/>
            <a:ext cx="7016441" cy="4400437"/>
          </a:xfrm>
          <a:prstGeom prst="roundRect">
            <a:avLst>
              <a:gd name="adj" fmla="val 1446"/>
            </a:avLst>
          </a:prstGeom>
          <a:solidFill>
            <a:srgbClr val="FFFFFF">
              <a:alpha val="8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/>
        </p:spPr>
        <p:txBody>
          <a:bodyPr/>
          <a:lstStyle/>
          <a:p>
            <a:endParaRPr lang="zh-TW" altLang="en-US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F691CC82-A63F-AC76-94D1-C276CB3E45AE}"/>
              </a:ext>
            </a:extLst>
          </p:cNvPr>
          <p:cNvSpPr/>
          <p:nvPr/>
        </p:nvSpPr>
        <p:spPr>
          <a:xfrm>
            <a:off x="1940390" y="2127123"/>
            <a:ext cx="2377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 err="1">
                <a:solidFill>
                  <a:srgbClr val="075985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實習方案</a:t>
            </a:r>
            <a:endParaRPr lang="en-US" sz="2000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585AEF52-DC11-E762-3A91-815C234FEA01}"/>
              </a:ext>
            </a:extLst>
          </p:cNvPr>
          <p:cNvSpPr/>
          <p:nvPr/>
        </p:nvSpPr>
        <p:spPr>
          <a:xfrm>
            <a:off x="1940390" y="2492884"/>
            <a:ext cx="4155914" cy="0"/>
          </a:xfrm>
          <a:prstGeom prst="line">
            <a:avLst/>
          </a:prstGeom>
          <a:noFill/>
          <a:ln w="15240">
            <a:solidFill>
              <a:srgbClr val="B7DDE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grpSp>
        <p:nvGrpSpPr>
          <p:cNvPr id="50" name="群組 49">
            <a:extLst>
              <a:ext uri="{FF2B5EF4-FFF2-40B4-BE49-F238E27FC236}">
                <a16:creationId xmlns:a16="http://schemas.microsoft.com/office/drawing/2014/main" id="{64C94E74-AD56-1164-1D71-A558A9DB657F}"/>
              </a:ext>
            </a:extLst>
          </p:cNvPr>
          <p:cNvGrpSpPr/>
          <p:nvPr/>
        </p:nvGrpSpPr>
        <p:grpSpPr>
          <a:xfrm>
            <a:off x="1931246" y="2684907"/>
            <a:ext cx="4535424" cy="429768"/>
            <a:chOff x="768096" y="2313432"/>
            <a:chExt cx="4535424" cy="429768"/>
          </a:xfrm>
        </p:grpSpPr>
        <p:grpSp>
          <p:nvGrpSpPr>
            <p:cNvPr id="46" name="群組 45">
              <a:extLst>
                <a:ext uri="{FF2B5EF4-FFF2-40B4-BE49-F238E27FC236}">
                  <a16:creationId xmlns:a16="http://schemas.microsoft.com/office/drawing/2014/main" id="{1A8BFAB6-9EC9-C2C1-6D54-F028FC44C44E}"/>
                </a:ext>
              </a:extLst>
            </p:cNvPr>
            <p:cNvGrpSpPr/>
            <p:nvPr/>
          </p:nvGrpSpPr>
          <p:grpSpPr>
            <a:xfrm>
              <a:off x="768096" y="2336292"/>
              <a:ext cx="384048" cy="384048"/>
              <a:chOff x="768096" y="2340864"/>
              <a:chExt cx="384048" cy="384048"/>
            </a:xfrm>
          </p:grpSpPr>
          <p:sp>
            <p:nvSpPr>
              <p:cNvPr id="11" name="Shape 9">
                <a:extLst>
                  <a:ext uri="{FF2B5EF4-FFF2-40B4-BE49-F238E27FC236}">
                    <a16:creationId xmlns:a16="http://schemas.microsoft.com/office/drawing/2014/main" id="{95C4F4F4-EE6D-B9FB-B83A-1F84259271F3}"/>
                  </a:ext>
                </a:extLst>
              </p:cNvPr>
              <p:cNvSpPr/>
              <p:nvPr/>
            </p:nvSpPr>
            <p:spPr>
              <a:xfrm>
                <a:off x="768096" y="2340864"/>
                <a:ext cx="384048" cy="384048"/>
              </a:xfrm>
              <a:prstGeom prst="ellipse">
                <a:avLst/>
              </a:prstGeom>
              <a:solidFill>
                <a:srgbClr val="FFD166"/>
              </a:solidFill>
              <a:ln w="12700">
                <a:solidFill>
                  <a:srgbClr val="FFD166"/>
                </a:solidFill>
                <a:prstDash val="solid"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2" name="Text 10">
                <a:extLst>
                  <a:ext uri="{FF2B5EF4-FFF2-40B4-BE49-F238E27FC236}">
                    <a16:creationId xmlns:a16="http://schemas.microsoft.com/office/drawing/2014/main" id="{39083540-6352-67BD-B174-0F047B2BC087}"/>
                  </a:ext>
                </a:extLst>
              </p:cNvPr>
              <p:cNvSpPr/>
              <p:nvPr/>
            </p:nvSpPr>
            <p:spPr>
              <a:xfrm>
                <a:off x="813816" y="2473531"/>
                <a:ext cx="292608" cy="10972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200" b="1" dirty="0"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01</a:t>
                </a:r>
                <a:endParaRPr lang="en-US" sz="1200" dirty="0"/>
              </a:p>
            </p:txBody>
          </p:sp>
        </p:grpSp>
        <p:sp>
          <p:nvSpPr>
            <p:cNvPr id="13" name="Text 11">
              <a:extLst>
                <a:ext uri="{FF2B5EF4-FFF2-40B4-BE49-F238E27FC236}">
                  <a16:creationId xmlns:a16="http://schemas.microsoft.com/office/drawing/2014/main" id="{1F7D66F6-FBA7-F164-C9B0-A40AE656E7C6}"/>
                </a:ext>
              </a:extLst>
            </p:cNvPr>
            <p:cNvSpPr/>
            <p:nvPr/>
          </p:nvSpPr>
          <p:spPr>
            <a:xfrm>
              <a:off x="1298448" y="2409444"/>
              <a:ext cx="105156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075985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實習時間</a:t>
              </a:r>
              <a:endParaRPr lang="en-US" sz="1600" dirty="0"/>
            </a:p>
          </p:txBody>
        </p:sp>
        <p:sp>
          <p:nvSpPr>
            <p:cNvPr id="14" name="Text 12">
              <a:extLst>
                <a:ext uri="{FF2B5EF4-FFF2-40B4-BE49-F238E27FC236}">
                  <a16:creationId xmlns:a16="http://schemas.microsoft.com/office/drawing/2014/main" id="{F5F7F2E7-09D5-0F0B-3B8A-4E9E13A0C3CB}"/>
                </a:ext>
              </a:extLst>
            </p:cNvPr>
            <p:cNvSpPr/>
            <p:nvPr/>
          </p:nvSpPr>
          <p:spPr>
            <a:xfrm>
              <a:off x="2331720" y="2313432"/>
              <a:ext cx="2971800" cy="429768"/>
            </a:xfrm>
            <a:prstGeom prst="rect">
              <a:avLst/>
            </a:prstGeom>
            <a:noFill/>
            <a:ln/>
          </p:spPr>
          <p:txBody>
            <a:bodyPr wrap="square" lIns="127" tIns="127" rIns="127" bIns="127" rtlCol="0" anchor="ctr">
              <a:normAutofit/>
            </a:bodyPr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123047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大四下學期，週一至週五全天</a:t>
              </a:r>
              <a:endParaRPr lang="en-US" sz="1600" b="1" dirty="0"/>
            </a:p>
          </p:txBody>
        </p:sp>
      </p:grpSp>
      <p:grpSp>
        <p:nvGrpSpPr>
          <p:cNvPr id="51" name="群組 50">
            <a:extLst>
              <a:ext uri="{FF2B5EF4-FFF2-40B4-BE49-F238E27FC236}">
                <a16:creationId xmlns:a16="http://schemas.microsoft.com/office/drawing/2014/main" id="{FD23D99E-B340-909E-8C56-C232C82BBBD4}"/>
              </a:ext>
            </a:extLst>
          </p:cNvPr>
          <p:cNvGrpSpPr/>
          <p:nvPr/>
        </p:nvGrpSpPr>
        <p:grpSpPr>
          <a:xfrm>
            <a:off x="1940390" y="4466739"/>
            <a:ext cx="4535424" cy="429768"/>
            <a:chOff x="768096" y="3218688"/>
            <a:chExt cx="4535424" cy="429768"/>
          </a:xfrm>
        </p:grpSpPr>
        <p:grpSp>
          <p:nvGrpSpPr>
            <p:cNvPr id="47" name="群組 46">
              <a:extLst>
                <a:ext uri="{FF2B5EF4-FFF2-40B4-BE49-F238E27FC236}">
                  <a16:creationId xmlns:a16="http://schemas.microsoft.com/office/drawing/2014/main" id="{59104CE6-CC13-1DB2-422B-A604EFCFBEF2}"/>
                </a:ext>
              </a:extLst>
            </p:cNvPr>
            <p:cNvGrpSpPr/>
            <p:nvPr/>
          </p:nvGrpSpPr>
          <p:grpSpPr>
            <a:xfrm>
              <a:off x="768096" y="3241548"/>
              <a:ext cx="384048" cy="384048"/>
              <a:chOff x="768096" y="3008376"/>
              <a:chExt cx="384048" cy="384048"/>
            </a:xfrm>
          </p:grpSpPr>
          <p:sp>
            <p:nvSpPr>
              <p:cNvPr id="15" name="Shape 13">
                <a:extLst>
                  <a:ext uri="{FF2B5EF4-FFF2-40B4-BE49-F238E27FC236}">
                    <a16:creationId xmlns:a16="http://schemas.microsoft.com/office/drawing/2014/main" id="{2F231838-4E30-1C14-9148-2DDA41FC4349}"/>
                  </a:ext>
                </a:extLst>
              </p:cNvPr>
              <p:cNvSpPr/>
              <p:nvPr/>
            </p:nvSpPr>
            <p:spPr>
              <a:xfrm>
                <a:off x="768096" y="3008376"/>
                <a:ext cx="384048" cy="384048"/>
              </a:xfrm>
              <a:prstGeom prst="ellipse">
                <a:avLst/>
              </a:prstGeom>
              <a:solidFill>
                <a:srgbClr val="008F9B"/>
              </a:solidFill>
              <a:ln w="12700">
                <a:solidFill>
                  <a:srgbClr val="008F9B"/>
                </a:solidFill>
                <a:prstDash val="solid"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6" name="Text 14">
                <a:extLst>
                  <a:ext uri="{FF2B5EF4-FFF2-40B4-BE49-F238E27FC236}">
                    <a16:creationId xmlns:a16="http://schemas.microsoft.com/office/drawing/2014/main" id="{F00730E5-724D-81E0-1CEF-75A3430BAB42}"/>
                  </a:ext>
                </a:extLst>
              </p:cNvPr>
              <p:cNvSpPr/>
              <p:nvPr/>
            </p:nvSpPr>
            <p:spPr>
              <a:xfrm>
                <a:off x="813816" y="3141043"/>
                <a:ext cx="292608" cy="10972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200" b="1" dirty="0">
                    <a:solidFill>
                      <a:srgbClr val="FFFFFF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0</a:t>
                </a:r>
                <a:r>
                  <a:rPr lang="en-US" altLang="zh-TW" sz="1200" b="1" dirty="0">
                    <a:solidFill>
                      <a:srgbClr val="FFFFFF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4</a:t>
                </a:r>
                <a:endParaRPr lang="en-US" sz="1200" dirty="0"/>
              </a:p>
            </p:txBody>
          </p:sp>
        </p:grpSp>
        <p:sp>
          <p:nvSpPr>
            <p:cNvPr id="17" name="Text 15">
              <a:extLst>
                <a:ext uri="{FF2B5EF4-FFF2-40B4-BE49-F238E27FC236}">
                  <a16:creationId xmlns:a16="http://schemas.microsoft.com/office/drawing/2014/main" id="{7F61DD69-B196-0404-6F96-D1A2F114620D}"/>
                </a:ext>
              </a:extLst>
            </p:cNvPr>
            <p:cNvSpPr/>
            <p:nvPr/>
          </p:nvSpPr>
          <p:spPr>
            <a:xfrm>
              <a:off x="1298448" y="3314700"/>
              <a:ext cx="105156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075985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資格條件</a:t>
              </a:r>
              <a:endParaRPr lang="en-US" sz="1600" dirty="0"/>
            </a:p>
          </p:txBody>
        </p:sp>
        <p:sp>
          <p:nvSpPr>
            <p:cNvPr id="18" name="Text 16">
              <a:extLst>
                <a:ext uri="{FF2B5EF4-FFF2-40B4-BE49-F238E27FC236}">
                  <a16:creationId xmlns:a16="http://schemas.microsoft.com/office/drawing/2014/main" id="{33FFDEC6-3100-95E3-8C1D-A5081A434CA6}"/>
                </a:ext>
              </a:extLst>
            </p:cNvPr>
            <p:cNvSpPr/>
            <p:nvPr/>
          </p:nvSpPr>
          <p:spPr>
            <a:xfrm>
              <a:off x="2331720" y="3218688"/>
              <a:ext cx="2971800" cy="429768"/>
            </a:xfrm>
            <a:prstGeom prst="rect">
              <a:avLst/>
            </a:prstGeom>
            <a:noFill/>
            <a:ln/>
          </p:spPr>
          <p:txBody>
            <a:bodyPr wrap="square" lIns="127" tIns="127" rIns="127" bIns="127" rtlCol="0" anchor="ctr">
              <a:normAutofit/>
            </a:bodyPr>
            <a:lstStyle/>
            <a:p>
              <a:pPr marL="0" indent="0">
                <a:buNone/>
              </a:pPr>
              <a:r>
                <a:rPr lang="en-US" sz="1600" b="1" dirty="0" err="1">
                  <a:solidFill>
                    <a:srgbClr val="123047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已取得「證券商業務員」證照</a:t>
              </a:r>
              <a:endParaRPr lang="en-US" sz="1600" b="1" dirty="0"/>
            </a:p>
          </p:txBody>
        </p:sp>
      </p:grpSp>
      <p:grpSp>
        <p:nvGrpSpPr>
          <p:cNvPr id="52" name="群組 51">
            <a:extLst>
              <a:ext uri="{FF2B5EF4-FFF2-40B4-BE49-F238E27FC236}">
                <a16:creationId xmlns:a16="http://schemas.microsoft.com/office/drawing/2014/main" id="{EA8BDEE1-CD06-BC61-0D1A-B046E1CC7DDB}"/>
              </a:ext>
            </a:extLst>
          </p:cNvPr>
          <p:cNvGrpSpPr/>
          <p:nvPr/>
        </p:nvGrpSpPr>
        <p:grpSpPr>
          <a:xfrm>
            <a:off x="1940390" y="5060683"/>
            <a:ext cx="4535424" cy="429768"/>
            <a:chOff x="768096" y="3648456"/>
            <a:chExt cx="4535424" cy="429768"/>
          </a:xfrm>
        </p:grpSpPr>
        <p:grpSp>
          <p:nvGrpSpPr>
            <p:cNvPr id="48" name="群組 47">
              <a:extLst>
                <a:ext uri="{FF2B5EF4-FFF2-40B4-BE49-F238E27FC236}">
                  <a16:creationId xmlns:a16="http://schemas.microsoft.com/office/drawing/2014/main" id="{806D1946-C3F6-1244-DBBD-ABEA4BE2E7BC}"/>
                </a:ext>
              </a:extLst>
            </p:cNvPr>
            <p:cNvGrpSpPr/>
            <p:nvPr/>
          </p:nvGrpSpPr>
          <p:grpSpPr>
            <a:xfrm>
              <a:off x="768096" y="3671316"/>
              <a:ext cx="384048" cy="384048"/>
              <a:chOff x="768096" y="3675888"/>
              <a:chExt cx="384048" cy="384048"/>
            </a:xfrm>
          </p:grpSpPr>
          <p:sp>
            <p:nvSpPr>
              <p:cNvPr id="19" name="Shape 17">
                <a:extLst>
                  <a:ext uri="{FF2B5EF4-FFF2-40B4-BE49-F238E27FC236}">
                    <a16:creationId xmlns:a16="http://schemas.microsoft.com/office/drawing/2014/main" id="{F93C78CE-859C-1757-C45F-D3B345A1ACDE}"/>
                  </a:ext>
                </a:extLst>
              </p:cNvPr>
              <p:cNvSpPr/>
              <p:nvPr/>
            </p:nvSpPr>
            <p:spPr>
              <a:xfrm>
                <a:off x="768096" y="3675888"/>
                <a:ext cx="384048" cy="384048"/>
              </a:xfrm>
              <a:prstGeom prst="ellipse">
                <a:avLst/>
              </a:prstGeom>
              <a:solidFill>
                <a:srgbClr val="FFD166"/>
              </a:solidFill>
              <a:ln w="12700">
                <a:solidFill>
                  <a:srgbClr val="FFD166"/>
                </a:solidFill>
                <a:prstDash val="solid"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0" name="Text 18">
                <a:extLst>
                  <a:ext uri="{FF2B5EF4-FFF2-40B4-BE49-F238E27FC236}">
                    <a16:creationId xmlns:a16="http://schemas.microsoft.com/office/drawing/2014/main" id="{8ED1FB47-BF90-BF91-66E0-0B2DC389927F}"/>
                  </a:ext>
                </a:extLst>
              </p:cNvPr>
              <p:cNvSpPr/>
              <p:nvPr/>
            </p:nvSpPr>
            <p:spPr>
              <a:xfrm>
                <a:off x="813816" y="3808555"/>
                <a:ext cx="292608" cy="10972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200" b="1" dirty="0">
                    <a:solidFill>
                      <a:srgbClr val="123047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0</a:t>
                </a:r>
                <a:r>
                  <a:rPr lang="en-US" altLang="zh-TW" sz="1200" b="1" dirty="0">
                    <a:solidFill>
                      <a:srgbClr val="123047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5</a:t>
                </a:r>
                <a:endParaRPr lang="en-US" sz="1200" dirty="0"/>
              </a:p>
            </p:txBody>
          </p:sp>
        </p:grpSp>
        <p:sp>
          <p:nvSpPr>
            <p:cNvPr id="21" name="Text 19">
              <a:extLst>
                <a:ext uri="{FF2B5EF4-FFF2-40B4-BE49-F238E27FC236}">
                  <a16:creationId xmlns:a16="http://schemas.microsoft.com/office/drawing/2014/main" id="{C960AA6E-5E8A-1014-2B78-395DC6AF14D2}"/>
                </a:ext>
              </a:extLst>
            </p:cNvPr>
            <p:cNvSpPr/>
            <p:nvPr/>
          </p:nvSpPr>
          <p:spPr>
            <a:xfrm>
              <a:off x="1298448" y="3744468"/>
              <a:ext cx="105156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075985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獎助學金</a:t>
              </a:r>
              <a:endParaRPr lang="en-US" sz="1600" dirty="0"/>
            </a:p>
          </p:txBody>
        </p:sp>
        <p:sp>
          <p:nvSpPr>
            <p:cNvPr id="22" name="Text 20">
              <a:extLst>
                <a:ext uri="{FF2B5EF4-FFF2-40B4-BE49-F238E27FC236}">
                  <a16:creationId xmlns:a16="http://schemas.microsoft.com/office/drawing/2014/main" id="{9F7B4905-3415-8EA1-88E5-2F587DD273AE}"/>
                </a:ext>
              </a:extLst>
            </p:cNvPr>
            <p:cNvSpPr/>
            <p:nvPr/>
          </p:nvSpPr>
          <p:spPr>
            <a:xfrm>
              <a:off x="2331720" y="3648456"/>
              <a:ext cx="2971800" cy="429768"/>
            </a:xfrm>
            <a:prstGeom prst="rect">
              <a:avLst/>
            </a:prstGeom>
            <a:noFill/>
            <a:ln/>
          </p:spPr>
          <p:txBody>
            <a:bodyPr wrap="square" lIns="127" tIns="127" rIns="127" bIns="127" rtlCol="0" anchor="ctr">
              <a:normAutofit/>
            </a:bodyPr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12304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每月 29,500 元，不另支給餐費</a:t>
              </a:r>
              <a:endPara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5" name="群組 54">
            <a:extLst>
              <a:ext uri="{FF2B5EF4-FFF2-40B4-BE49-F238E27FC236}">
                <a16:creationId xmlns:a16="http://schemas.microsoft.com/office/drawing/2014/main" id="{A76C5478-950A-4332-CA52-87C6EAB447DA}"/>
              </a:ext>
            </a:extLst>
          </p:cNvPr>
          <p:cNvGrpSpPr/>
          <p:nvPr/>
        </p:nvGrpSpPr>
        <p:grpSpPr>
          <a:xfrm>
            <a:off x="1940390" y="5654626"/>
            <a:ext cx="6407926" cy="429768"/>
            <a:chOff x="768096" y="4315968"/>
            <a:chExt cx="6407926" cy="429768"/>
          </a:xfrm>
        </p:grpSpPr>
        <p:grpSp>
          <p:nvGrpSpPr>
            <p:cNvPr id="49" name="群組 48">
              <a:extLst>
                <a:ext uri="{FF2B5EF4-FFF2-40B4-BE49-F238E27FC236}">
                  <a16:creationId xmlns:a16="http://schemas.microsoft.com/office/drawing/2014/main" id="{F3B793B1-A488-12E5-F8B9-D566A9D0E1F5}"/>
                </a:ext>
              </a:extLst>
            </p:cNvPr>
            <p:cNvGrpSpPr/>
            <p:nvPr/>
          </p:nvGrpSpPr>
          <p:grpSpPr>
            <a:xfrm>
              <a:off x="768096" y="4338828"/>
              <a:ext cx="384048" cy="384048"/>
              <a:chOff x="768096" y="4343400"/>
              <a:chExt cx="384048" cy="384048"/>
            </a:xfrm>
          </p:grpSpPr>
          <p:sp>
            <p:nvSpPr>
              <p:cNvPr id="23" name="Shape 21">
                <a:extLst>
                  <a:ext uri="{FF2B5EF4-FFF2-40B4-BE49-F238E27FC236}">
                    <a16:creationId xmlns:a16="http://schemas.microsoft.com/office/drawing/2014/main" id="{2E4F8B7F-7C5F-9C42-FF8B-EA8D33F38FEF}"/>
                  </a:ext>
                </a:extLst>
              </p:cNvPr>
              <p:cNvSpPr/>
              <p:nvPr/>
            </p:nvSpPr>
            <p:spPr>
              <a:xfrm>
                <a:off x="768096" y="4343400"/>
                <a:ext cx="384048" cy="384048"/>
              </a:xfrm>
              <a:prstGeom prst="ellipse">
                <a:avLst/>
              </a:prstGeom>
              <a:solidFill>
                <a:srgbClr val="008F9B"/>
              </a:solidFill>
              <a:ln w="12700">
                <a:solidFill>
                  <a:srgbClr val="008F9B"/>
                </a:solidFill>
                <a:prstDash val="solid"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4" name="Text 22">
                <a:extLst>
                  <a:ext uri="{FF2B5EF4-FFF2-40B4-BE49-F238E27FC236}">
                    <a16:creationId xmlns:a16="http://schemas.microsoft.com/office/drawing/2014/main" id="{D0817802-7127-994A-B153-2709EFECC28D}"/>
                  </a:ext>
                </a:extLst>
              </p:cNvPr>
              <p:cNvSpPr/>
              <p:nvPr/>
            </p:nvSpPr>
            <p:spPr>
              <a:xfrm>
                <a:off x="813816" y="4476067"/>
                <a:ext cx="292608" cy="10972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200" b="1" dirty="0">
                    <a:solidFill>
                      <a:srgbClr val="FFFFFF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0</a:t>
                </a:r>
                <a:r>
                  <a:rPr lang="en-US" altLang="zh-TW" sz="1200" b="1" dirty="0">
                    <a:solidFill>
                      <a:srgbClr val="FFFFFF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6</a:t>
                </a:r>
                <a:endParaRPr lang="en-US" sz="1200" dirty="0"/>
              </a:p>
            </p:txBody>
          </p:sp>
        </p:grpSp>
        <p:sp>
          <p:nvSpPr>
            <p:cNvPr id="25" name="Text 23">
              <a:extLst>
                <a:ext uri="{FF2B5EF4-FFF2-40B4-BE49-F238E27FC236}">
                  <a16:creationId xmlns:a16="http://schemas.microsoft.com/office/drawing/2014/main" id="{1A104443-80C4-A0C0-70A6-7586B316051B}"/>
                </a:ext>
              </a:extLst>
            </p:cNvPr>
            <p:cNvSpPr/>
            <p:nvPr/>
          </p:nvSpPr>
          <p:spPr>
            <a:xfrm>
              <a:off x="1298448" y="4411980"/>
              <a:ext cx="105156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075985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留任機會</a:t>
              </a:r>
              <a:endParaRPr lang="en-US" sz="1600" dirty="0"/>
            </a:p>
          </p:txBody>
        </p:sp>
        <p:sp>
          <p:nvSpPr>
            <p:cNvPr id="26" name="Text 24">
              <a:extLst>
                <a:ext uri="{FF2B5EF4-FFF2-40B4-BE49-F238E27FC236}">
                  <a16:creationId xmlns:a16="http://schemas.microsoft.com/office/drawing/2014/main" id="{F9459501-4E38-B8C7-6795-691901692A68}"/>
                </a:ext>
              </a:extLst>
            </p:cNvPr>
            <p:cNvSpPr/>
            <p:nvPr/>
          </p:nvSpPr>
          <p:spPr>
            <a:xfrm>
              <a:off x="2331719" y="4315968"/>
              <a:ext cx="4844303" cy="429768"/>
            </a:xfrm>
            <a:prstGeom prst="rect">
              <a:avLst/>
            </a:prstGeom>
            <a:noFill/>
            <a:ln/>
          </p:spPr>
          <p:txBody>
            <a:bodyPr wrap="square" lIns="127" tIns="127" rIns="127" bIns="127" rtlCol="0" anchor="ctr">
              <a:noAutofit/>
            </a:bodyPr>
            <a:lstStyle/>
            <a:p>
              <a:pPr marL="0" indent="0">
                <a:lnSpc>
                  <a:spcPts val="2200"/>
                </a:lnSpc>
                <a:buNone/>
              </a:pPr>
              <a:r>
                <a:rPr lang="en-US" sz="1600" b="1" dirty="0" err="1">
                  <a:solidFill>
                    <a:srgbClr val="12304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通過實習考核並取得相關證照，得於實習後正式任用</a:t>
              </a:r>
              <a:endPara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群組 5">
            <a:extLst>
              <a:ext uri="{FF2B5EF4-FFF2-40B4-BE49-F238E27FC236}">
                <a16:creationId xmlns:a16="http://schemas.microsoft.com/office/drawing/2014/main" id="{8C06E7BC-D607-2D68-2BF6-E5216DC7368C}"/>
              </a:ext>
            </a:extLst>
          </p:cNvPr>
          <p:cNvGrpSpPr/>
          <p:nvPr/>
        </p:nvGrpSpPr>
        <p:grpSpPr>
          <a:xfrm>
            <a:off x="1931246" y="3278851"/>
            <a:ext cx="4535424" cy="429768"/>
            <a:chOff x="768096" y="2313432"/>
            <a:chExt cx="4535424" cy="429768"/>
          </a:xfrm>
        </p:grpSpPr>
        <p:grpSp>
          <p:nvGrpSpPr>
            <p:cNvPr id="7" name="群組 6">
              <a:extLst>
                <a:ext uri="{FF2B5EF4-FFF2-40B4-BE49-F238E27FC236}">
                  <a16:creationId xmlns:a16="http://schemas.microsoft.com/office/drawing/2014/main" id="{B203B817-166E-BC85-FAB6-192E7DF2ACF8}"/>
                </a:ext>
              </a:extLst>
            </p:cNvPr>
            <p:cNvGrpSpPr/>
            <p:nvPr/>
          </p:nvGrpSpPr>
          <p:grpSpPr>
            <a:xfrm>
              <a:off x="768096" y="2336292"/>
              <a:ext cx="384048" cy="384048"/>
              <a:chOff x="768096" y="2340864"/>
              <a:chExt cx="384048" cy="384048"/>
            </a:xfrm>
          </p:grpSpPr>
          <p:sp>
            <p:nvSpPr>
              <p:cNvPr id="44" name="Shape 9">
                <a:extLst>
                  <a:ext uri="{FF2B5EF4-FFF2-40B4-BE49-F238E27FC236}">
                    <a16:creationId xmlns:a16="http://schemas.microsoft.com/office/drawing/2014/main" id="{B414501D-F891-DDDB-7DCE-A999723C1390}"/>
                  </a:ext>
                </a:extLst>
              </p:cNvPr>
              <p:cNvSpPr/>
              <p:nvPr/>
            </p:nvSpPr>
            <p:spPr>
              <a:xfrm>
                <a:off x="768096" y="2340864"/>
                <a:ext cx="384048" cy="384048"/>
              </a:xfrm>
              <a:prstGeom prst="ellipse">
                <a:avLst/>
              </a:prstGeom>
              <a:solidFill>
                <a:srgbClr val="008F9B"/>
              </a:solidFill>
              <a:ln w="12700">
                <a:solidFill>
                  <a:srgbClr val="008F9B"/>
                </a:solidFill>
                <a:prstDash val="solid"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45" name="Text 10">
                <a:extLst>
                  <a:ext uri="{FF2B5EF4-FFF2-40B4-BE49-F238E27FC236}">
                    <a16:creationId xmlns:a16="http://schemas.microsoft.com/office/drawing/2014/main" id="{866AAF23-E4E6-4E07-A31E-A3BD7305535C}"/>
                  </a:ext>
                </a:extLst>
              </p:cNvPr>
              <p:cNvSpPr/>
              <p:nvPr/>
            </p:nvSpPr>
            <p:spPr>
              <a:xfrm>
                <a:off x="813816" y="2473531"/>
                <a:ext cx="292608" cy="10972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200" b="1" dirty="0">
                    <a:solidFill>
                      <a:srgbClr val="FFFFFF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02</a:t>
                </a:r>
                <a:endParaRPr lang="en-US" sz="1200" dirty="0"/>
              </a:p>
            </p:txBody>
          </p:sp>
        </p:grpSp>
        <p:sp>
          <p:nvSpPr>
            <p:cNvPr id="40" name="Text 11">
              <a:extLst>
                <a:ext uri="{FF2B5EF4-FFF2-40B4-BE49-F238E27FC236}">
                  <a16:creationId xmlns:a16="http://schemas.microsoft.com/office/drawing/2014/main" id="{ADF0D44A-91D2-CF51-05D8-0C0104BF435F}"/>
                </a:ext>
              </a:extLst>
            </p:cNvPr>
            <p:cNvSpPr/>
            <p:nvPr/>
          </p:nvSpPr>
          <p:spPr>
            <a:xfrm>
              <a:off x="1298448" y="2409444"/>
              <a:ext cx="105156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 err="1">
                  <a:solidFill>
                    <a:srgbClr val="075985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實習</a:t>
              </a:r>
              <a:r>
                <a:rPr lang="zh-TW" altLang="en-US" sz="1600" b="1" dirty="0">
                  <a:solidFill>
                    <a:srgbClr val="075985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地點</a:t>
              </a:r>
              <a:endParaRPr lang="en-US" sz="1600" dirty="0"/>
            </a:p>
          </p:txBody>
        </p:sp>
        <p:sp>
          <p:nvSpPr>
            <p:cNvPr id="41" name="Text 12">
              <a:extLst>
                <a:ext uri="{FF2B5EF4-FFF2-40B4-BE49-F238E27FC236}">
                  <a16:creationId xmlns:a16="http://schemas.microsoft.com/office/drawing/2014/main" id="{A95058ED-FCF7-02CA-D888-C6621C8B9BF9}"/>
                </a:ext>
              </a:extLst>
            </p:cNvPr>
            <p:cNvSpPr/>
            <p:nvPr/>
          </p:nvSpPr>
          <p:spPr>
            <a:xfrm>
              <a:off x="2331720" y="2313432"/>
              <a:ext cx="2971800" cy="429768"/>
            </a:xfrm>
            <a:prstGeom prst="rect">
              <a:avLst/>
            </a:prstGeom>
            <a:noFill/>
            <a:ln/>
          </p:spPr>
          <p:txBody>
            <a:bodyPr wrap="square" lIns="127" tIns="127" rIns="127" bIns="127" rtlCol="0" anchor="ctr">
              <a:normAutofit/>
            </a:bodyPr>
            <a:lstStyle/>
            <a:p>
              <a:pPr marL="0" indent="0">
                <a:buNone/>
              </a:pPr>
              <a:r>
                <a:rPr lang="zh-TW" altLang="en-US" sz="1600" b="1" dirty="0">
                  <a:solidFill>
                    <a:srgbClr val="123047"/>
                  </a:solidFill>
                  <a:latin typeface="Microsoft JhengHei" pitchFamily="34" charset="0"/>
                  <a:ea typeface="Microsoft JhengHei" pitchFamily="34" charset="-122"/>
                  <a:cs typeface="Microsoft JhengHei" pitchFamily="34" charset="-120"/>
                </a:rPr>
                <a:t>富邦證券 新莊分公司</a:t>
              </a:r>
              <a:endParaRPr lang="en-US" sz="1600" b="1" dirty="0"/>
            </a:p>
          </p:txBody>
        </p:sp>
      </p:grpSp>
      <p:grpSp>
        <p:nvGrpSpPr>
          <p:cNvPr id="27" name="群組 26">
            <a:extLst>
              <a:ext uri="{FF2B5EF4-FFF2-40B4-BE49-F238E27FC236}">
                <a16:creationId xmlns:a16="http://schemas.microsoft.com/office/drawing/2014/main" id="{7D2BE016-DFD5-B728-FE5A-8D5B5EF4ACD1}"/>
              </a:ext>
            </a:extLst>
          </p:cNvPr>
          <p:cNvGrpSpPr/>
          <p:nvPr/>
        </p:nvGrpSpPr>
        <p:grpSpPr>
          <a:xfrm>
            <a:off x="1931246" y="3872795"/>
            <a:ext cx="6879294" cy="429768"/>
            <a:chOff x="768096" y="3648456"/>
            <a:chExt cx="6879294" cy="429768"/>
          </a:xfrm>
        </p:grpSpPr>
        <p:grpSp>
          <p:nvGrpSpPr>
            <p:cNvPr id="28" name="群組 27">
              <a:extLst>
                <a:ext uri="{FF2B5EF4-FFF2-40B4-BE49-F238E27FC236}">
                  <a16:creationId xmlns:a16="http://schemas.microsoft.com/office/drawing/2014/main" id="{2E1E8430-4A87-446E-58AA-22F89CC2D7B5}"/>
                </a:ext>
              </a:extLst>
            </p:cNvPr>
            <p:cNvGrpSpPr/>
            <p:nvPr/>
          </p:nvGrpSpPr>
          <p:grpSpPr>
            <a:xfrm>
              <a:off x="768096" y="3671316"/>
              <a:ext cx="384048" cy="384048"/>
              <a:chOff x="768096" y="3675888"/>
              <a:chExt cx="384048" cy="384048"/>
            </a:xfrm>
          </p:grpSpPr>
          <p:sp>
            <p:nvSpPr>
              <p:cNvPr id="31" name="Shape 17">
                <a:extLst>
                  <a:ext uri="{FF2B5EF4-FFF2-40B4-BE49-F238E27FC236}">
                    <a16:creationId xmlns:a16="http://schemas.microsoft.com/office/drawing/2014/main" id="{386D8F06-7B20-917B-C3D6-A124A27DFA68}"/>
                  </a:ext>
                </a:extLst>
              </p:cNvPr>
              <p:cNvSpPr/>
              <p:nvPr/>
            </p:nvSpPr>
            <p:spPr>
              <a:xfrm>
                <a:off x="768096" y="3675888"/>
                <a:ext cx="384048" cy="384048"/>
              </a:xfrm>
              <a:prstGeom prst="ellipse">
                <a:avLst/>
              </a:prstGeom>
              <a:solidFill>
                <a:srgbClr val="FFD166"/>
              </a:solidFill>
              <a:ln w="12700">
                <a:solidFill>
                  <a:srgbClr val="FFD166"/>
                </a:solidFill>
                <a:prstDash val="solid"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2" name="Text 18">
                <a:extLst>
                  <a:ext uri="{FF2B5EF4-FFF2-40B4-BE49-F238E27FC236}">
                    <a16:creationId xmlns:a16="http://schemas.microsoft.com/office/drawing/2014/main" id="{E5ABD7B0-2A58-DF72-29BE-05E291AA8660}"/>
                  </a:ext>
                </a:extLst>
              </p:cNvPr>
              <p:cNvSpPr/>
              <p:nvPr/>
            </p:nvSpPr>
            <p:spPr>
              <a:xfrm>
                <a:off x="813816" y="3808555"/>
                <a:ext cx="292608" cy="10972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200" b="1" dirty="0">
                    <a:solidFill>
                      <a:srgbClr val="123047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0</a:t>
                </a:r>
                <a:r>
                  <a:rPr lang="en-US" altLang="zh-TW" sz="1200" b="1" dirty="0">
                    <a:solidFill>
                      <a:srgbClr val="123047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3</a:t>
                </a:r>
                <a:endParaRPr lang="en-US" sz="1200" dirty="0"/>
              </a:p>
            </p:txBody>
          </p:sp>
        </p:grpSp>
        <p:sp>
          <p:nvSpPr>
            <p:cNvPr id="29" name="Text 19">
              <a:extLst>
                <a:ext uri="{FF2B5EF4-FFF2-40B4-BE49-F238E27FC236}">
                  <a16:creationId xmlns:a16="http://schemas.microsoft.com/office/drawing/2014/main" id="{3000DA0A-C083-4EE5-0458-76C9947F2832}"/>
                </a:ext>
              </a:extLst>
            </p:cNvPr>
            <p:cNvSpPr/>
            <p:nvPr/>
          </p:nvSpPr>
          <p:spPr>
            <a:xfrm>
              <a:off x="1298448" y="3744468"/>
              <a:ext cx="105156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zh-TW" altLang="en-US" sz="1600" b="1" dirty="0">
                  <a:solidFill>
                    <a:srgbClr val="075985"/>
                  </a:solidFill>
                  <a:latin typeface="Microsoft JhengHei" pitchFamily="34" charset="0"/>
                  <a:ea typeface="Microsoft JhengHei" pitchFamily="34" charset="-122"/>
                </a:rPr>
                <a:t>實習內容</a:t>
              </a:r>
              <a:endParaRPr lang="en-US" sz="1600" dirty="0"/>
            </a:p>
          </p:txBody>
        </p:sp>
        <p:sp>
          <p:nvSpPr>
            <p:cNvPr id="30" name="Text 20">
              <a:extLst>
                <a:ext uri="{FF2B5EF4-FFF2-40B4-BE49-F238E27FC236}">
                  <a16:creationId xmlns:a16="http://schemas.microsoft.com/office/drawing/2014/main" id="{D0B4B40A-3074-FE9E-C618-6E1CD0325F53}"/>
                </a:ext>
              </a:extLst>
            </p:cNvPr>
            <p:cNvSpPr/>
            <p:nvPr/>
          </p:nvSpPr>
          <p:spPr>
            <a:xfrm>
              <a:off x="2331719" y="3648456"/>
              <a:ext cx="5315671" cy="429768"/>
            </a:xfrm>
            <a:prstGeom prst="rect">
              <a:avLst/>
            </a:prstGeom>
            <a:noFill/>
            <a:ln/>
          </p:spPr>
          <p:txBody>
            <a:bodyPr wrap="square" lIns="127" tIns="127" rIns="127" bIns="127" rtlCol="0" anchor="ctr">
              <a:normAutofit/>
            </a:bodyPr>
            <a:lstStyle/>
            <a:p>
              <a:pPr marL="0" indent="0">
                <a:buNone/>
              </a:pPr>
              <a:r>
                <a:rPr lang="zh-TW" altLang="en-US" sz="1600" b="1" dirty="0">
                  <a:solidFill>
                    <a:srgbClr val="123047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學習觀摩營業組、作服組之業務運作及相關作業流程</a:t>
              </a:r>
            </a:p>
          </p:txBody>
        </p:sp>
      </p:grpSp>
      <p:sp>
        <p:nvSpPr>
          <p:cNvPr id="33" name="Shape 8">
            <a:extLst>
              <a:ext uri="{FF2B5EF4-FFF2-40B4-BE49-F238E27FC236}">
                <a16:creationId xmlns:a16="http://schemas.microsoft.com/office/drawing/2014/main" id="{48087DE2-4B05-5A07-3D23-8DABA59ACC3C}"/>
              </a:ext>
            </a:extLst>
          </p:cNvPr>
          <p:cNvSpPr/>
          <p:nvPr/>
        </p:nvSpPr>
        <p:spPr>
          <a:xfrm>
            <a:off x="1940389" y="2492884"/>
            <a:ext cx="6538765" cy="0"/>
          </a:xfrm>
          <a:prstGeom prst="line">
            <a:avLst/>
          </a:prstGeom>
          <a:noFill/>
          <a:ln w="1524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5668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富邦金控PPT色票">
      <a:dk1>
        <a:srgbClr val="2A2A2A"/>
      </a:dk1>
      <a:lt1>
        <a:srgbClr val="FFFFFF"/>
      </a:lt1>
      <a:dk2>
        <a:srgbClr val="44546A"/>
      </a:dk2>
      <a:lt2>
        <a:srgbClr val="E7E6E6"/>
      </a:lt2>
      <a:accent1>
        <a:srgbClr val="009391"/>
      </a:accent1>
      <a:accent2>
        <a:srgbClr val="0071A3"/>
      </a:accent2>
      <a:accent3>
        <a:srgbClr val="004C70"/>
      </a:accent3>
      <a:accent4>
        <a:srgbClr val="78CCFD"/>
      </a:accent4>
      <a:accent5>
        <a:srgbClr val="5DC2F2"/>
      </a:accent5>
      <a:accent6>
        <a:srgbClr val="28A3DE"/>
      </a:accent6>
      <a:hlink>
        <a:srgbClr val="0563C1"/>
      </a:hlink>
      <a:folHlink>
        <a:srgbClr val="2EB39C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33D88F2-EFB7-486C-9E41-3DE8AD9005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6A221AC-5BFA-4827-B2B8-FFFAC212674F}">
  <ds:schemaRefs>
    <ds:schemaRef ds:uri="http://purl.org/dc/terms/"/>
    <ds:schemaRef ds:uri="http://schemas.microsoft.com/office/2006/documentManagement/types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FC90465-DFDE-49C6-827A-2D06726EE0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3879</TotalTime>
  <Words>64</Words>
  <Application>Microsoft Office PowerPoint</Application>
  <PresentationFormat>投影片</PresentationFormat>
  <Paragraphs>22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Microsoft JhengHei</vt:lpstr>
      <vt:lpstr>Arial</vt:lpstr>
      <vt:lpstr>Calibri</vt:lpstr>
      <vt:lpstr>Wingdings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Olivia</dc:creator>
  <cp:lastModifiedBy>陳聖雅</cp:lastModifiedBy>
  <cp:revision>246</cp:revision>
  <cp:lastPrinted>2023-03-08T08:23:32Z</cp:lastPrinted>
  <dcterms:created xsi:type="dcterms:W3CDTF">2020-09-09T08:20:38Z</dcterms:created>
  <dcterms:modified xsi:type="dcterms:W3CDTF">2026-09-14T03:50:23Z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cbd3ca4-59a6-410d-ba5b-98e306109a39_Enabled">
    <vt:lpwstr>true</vt:lpwstr>
  </property>
  <property fmtid="{D5CDD505-2E9C-101B-9397-08002B2CF9AE}" pid="3" name="MSIP_Label_1cbd3ca4-59a6-410d-ba5b-98e306109a39_SetDate">
    <vt:lpwstr>2026-09-10T08:35:26Z</vt:lpwstr>
  </property>
  <property fmtid="{D5CDD505-2E9C-101B-9397-08002B2CF9AE}" pid="4" name="MSIP_Label_1cbd3ca4-59a6-410d-ba5b-98e306109a39_Method">
    <vt:lpwstr>Standard</vt:lpwstr>
  </property>
  <property fmtid="{D5CDD505-2E9C-101B-9397-08002B2CF9AE}" pid="5" name="MSIP_Label_1cbd3ca4-59a6-410d-ba5b-98e306109a39_Name">
    <vt:lpwstr>一般使用</vt:lpwstr>
  </property>
  <property fmtid="{D5CDD505-2E9C-101B-9397-08002B2CF9AE}" pid="6" name="MSIP_Label_1cbd3ca4-59a6-410d-ba5b-98e306109a39_SiteId">
    <vt:lpwstr>911b2369-1105-4da8-ac47-cd9e1a690d42</vt:lpwstr>
  </property>
  <property fmtid="{D5CDD505-2E9C-101B-9397-08002B2CF9AE}" pid="7" name="MSIP_Label_1cbd3ca4-59a6-410d-ba5b-98e306109a39_ActionId">
    <vt:lpwstr>241c668a-b29b-486c-86a8-2637f3dbc87b</vt:lpwstr>
  </property>
  <property fmtid="{D5CDD505-2E9C-101B-9397-08002B2CF9AE}" pid="8" name="MSIP_Label_1cbd3ca4-59a6-410d-ba5b-98e306109a39_ContentBits">
    <vt:lpwstr>0</vt:lpwstr>
  </property>
  <property fmtid="{D5CDD505-2E9C-101B-9397-08002B2CF9AE}" pid="9" name="MSIP_Label_1cbd3ca4-59a6-410d-ba5b-98e306109a39_Tag">
    <vt:lpwstr>10, 3, 0, 1</vt:lpwstr>
  </property>
</Properties>
</file>